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69" r:id="rId7"/>
    <p:sldId id="268" r:id="rId8"/>
    <p:sldId id="270" r:id="rId9"/>
    <p:sldId id="272" r:id="rId10"/>
    <p:sldId id="273" r:id="rId11"/>
    <p:sldId id="285" r:id="rId12"/>
    <p:sldId id="271" r:id="rId13"/>
    <p:sldId id="279" r:id="rId14"/>
    <p:sldId id="280" r:id="rId15"/>
    <p:sldId id="303" r:id="rId16"/>
    <p:sldId id="260" r:id="rId17"/>
    <p:sldId id="261" r:id="rId18"/>
    <p:sldId id="262" r:id="rId19"/>
    <p:sldId id="263" r:id="rId20"/>
    <p:sldId id="266" r:id="rId21"/>
    <p:sldId id="267" r:id="rId22"/>
    <p:sldId id="288" r:id="rId23"/>
    <p:sldId id="299" r:id="rId24"/>
    <p:sldId id="307" r:id="rId25"/>
    <p:sldId id="308" r:id="rId26"/>
    <p:sldId id="309" r:id="rId27"/>
    <p:sldId id="300" r:id="rId28"/>
    <p:sldId id="301" r:id="rId29"/>
    <p:sldId id="302" r:id="rId30"/>
    <p:sldId id="282" r:id="rId31"/>
    <p:sldId id="284" r:id="rId32"/>
    <p:sldId id="278" r:id="rId33"/>
    <p:sldId id="310" r:id="rId34"/>
    <p:sldId id="298" r:id="rId35"/>
    <p:sldId id="306" r:id="rId36"/>
    <p:sldId id="264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6E6B0-F424-35D9-30DA-B07D4C1F550C}" v="289" dt="2021-11-05T17:12:21.087"/>
    <p1510:client id="{261F0FCB-5A11-4AEC-8EDD-4686DC89277B}" v="3612" dt="2021-11-05T20:03:11.679"/>
    <p1510:client id="{4F58822C-DA63-903A-2AC5-BD72AA44B773}" v="367" dt="2021-11-06T01:36:02.561"/>
    <p1510:client id="{79F3A938-0D0D-8C48-C214-98E12DB337DB}" v="7" dt="2021-11-05T20:04:53.157"/>
    <p1510:client id="{8B2B232F-0920-7547-857B-F444688BF8B4}" v="154" dt="2021-11-05T16:25:42.043"/>
    <p1510:client id="{8E46FD0F-EAFF-C515-5C73-11CD0A465E8D}" v="1355" dt="2021-11-05T20:00:23.704"/>
    <p1510:client id="{A5A33DEE-7CFC-99CC-AB90-64E18266533B}" v="1" dt="2021-11-12T20:23:11.457"/>
    <p1510:client id="{AD94AB3C-BB2E-FF7D-AFAD-5F42195144F8}" v="1195" dt="2021-11-05T23:03:12.965"/>
    <p1510:client id="{AF1725BE-E324-75D3-3FBE-D96E87452BF1}" v="37" dt="2021-11-05T20:36:18.876"/>
    <p1510:client id="{B59DD040-BFDD-EF68-B813-3ED48564E666}" v="44" dt="2021-11-09T18:19:13.230"/>
    <p1510:client id="{B911E9EB-3780-8147-8BE7-08C43870B121}" v="292" dt="2021-11-06T02:01:03.220"/>
    <p1510:client id="{BC6ABEBB-594A-FFD5-80D2-2CD0AECD5840}" v="75" dt="2021-11-06T00:37:32.196"/>
    <p1510:client id="{CBC536F7-6695-724C-4C50-2BD8961D9C4F}" v="515" dt="2021-11-09T16:11:04.847"/>
    <p1510:client id="{CCC9C2A2-E1A4-6F41-88EC-778869838044}" v="3" dt="2021-11-05T22:39:13.879"/>
    <p1510:client id="{D6215A32-EDCC-1CCB-8824-C830712829A2}" v="225" dt="2021-11-08T19:28:13.160"/>
    <p1510:client id="{E3FA1DA2-82FF-9860-05D2-E028F6DA3DDF}" v="158" dt="2021-11-05T23:03:20.332"/>
    <p1510:client id="{E40C9B0A-CE12-BA75-6ADA-3D7E1D57CBFE}" v="106" dt="2021-11-09T16:37:09.302"/>
    <p1510:client id="{E4AE237F-AA8A-1EB8-4FE7-D79D522E4E86}" v="1997" dt="2021-11-05T20:05:21.209"/>
    <p1510:client id="{F4B58868-1148-C892-D315-B86C790A09BD}" v="2" dt="2021-11-09T17:34:52.731"/>
    <p1510:client id="{F7926956-5BC3-616A-2EE8-C53F31932445}" v="1" dt="2021-11-13T00:35:25.701"/>
    <p1510:client id="{FDA22096-869A-7B75-95A9-E9E05156D37C}" v="2" dt="2021-11-12T22:04:47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J Flores" userId="S::cflore@gmu.edu::7d8599b6-2ce0-4761-b6d7-8f3821d26c3f" providerId="AD" clId="Web-{A5098943-6548-435B-A9C3-E9E91EDAA1EF}"/>
    <pc:docChg chg="addSld modSld">
      <pc:chgData name="Cameron J Flores" userId="S::cflore@gmu.edu::7d8599b6-2ce0-4761-b6d7-8f3821d26c3f" providerId="AD" clId="Web-{A5098943-6548-435B-A9C3-E9E91EDAA1EF}" dt="2021-10-30T22:00:16.750" v="267" actId="20577"/>
      <pc:docMkLst>
        <pc:docMk/>
      </pc:docMkLst>
      <pc:sldChg chg="modSp">
        <pc:chgData name="Cameron J Flores" userId="S::cflore@gmu.edu::7d8599b6-2ce0-4761-b6d7-8f3821d26c3f" providerId="AD" clId="Web-{A5098943-6548-435B-A9C3-E9E91EDAA1EF}" dt="2021-10-30T21:40:40.089" v="16" actId="20577"/>
        <pc:sldMkLst>
          <pc:docMk/>
          <pc:sldMk cId="109857222" sldId="256"/>
        </pc:sldMkLst>
        <pc:spChg chg="mod">
          <ac:chgData name="Cameron J Flores" userId="S::cflore@gmu.edu::7d8599b6-2ce0-4761-b6d7-8f3821d26c3f" providerId="AD" clId="Web-{A5098943-6548-435B-A9C3-E9E91EDAA1EF}" dt="2021-10-30T21:40:09.963" v="7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ameron J Flores" userId="S::cflore@gmu.edu::7d8599b6-2ce0-4761-b6d7-8f3821d26c3f" providerId="AD" clId="Web-{A5098943-6548-435B-A9C3-E9E91EDAA1EF}" dt="2021-10-30T21:40:40.089" v="1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Cameron J Flores" userId="S::cflore@gmu.edu::7d8599b6-2ce0-4761-b6d7-8f3821d26c3f" providerId="AD" clId="Web-{A5098943-6548-435B-A9C3-E9E91EDAA1EF}" dt="2021-10-30T21:49:53.130" v="85" actId="20577"/>
        <pc:sldMkLst>
          <pc:docMk/>
          <pc:sldMk cId="2122107534" sldId="257"/>
        </pc:sldMkLst>
        <pc:spChg chg="mod">
          <ac:chgData name="Cameron J Flores" userId="S::cflore@gmu.edu::7d8599b6-2ce0-4761-b6d7-8f3821d26c3f" providerId="AD" clId="Web-{A5098943-6548-435B-A9C3-E9E91EDAA1EF}" dt="2021-10-30T21:42:51.466" v="35" actId="20577"/>
          <ac:spMkLst>
            <pc:docMk/>
            <pc:sldMk cId="2122107534" sldId="257"/>
            <ac:spMk id="2" creationId="{9858BA11-8485-4B97-8D84-10B684257334}"/>
          </ac:spMkLst>
        </pc:spChg>
        <pc:spChg chg="mod">
          <ac:chgData name="Cameron J Flores" userId="S::cflore@gmu.edu::7d8599b6-2ce0-4761-b6d7-8f3821d26c3f" providerId="AD" clId="Web-{A5098943-6548-435B-A9C3-E9E91EDAA1EF}" dt="2021-10-30T21:49:53.130" v="85" actId="20577"/>
          <ac:spMkLst>
            <pc:docMk/>
            <pc:sldMk cId="2122107534" sldId="257"/>
            <ac:spMk id="3" creationId="{B1F4F7AF-3B18-43F9-BD44-41BB04CC65B4}"/>
          </ac:spMkLst>
        </pc:spChg>
      </pc:sldChg>
      <pc:sldChg chg="modSp new">
        <pc:chgData name="Cameron J Flores" userId="S::cflore@gmu.edu::7d8599b6-2ce0-4761-b6d7-8f3821d26c3f" providerId="AD" clId="Web-{A5098943-6548-435B-A9C3-E9E91EDAA1EF}" dt="2021-10-30T21:59:32.155" v="247" actId="20577"/>
        <pc:sldMkLst>
          <pc:docMk/>
          <pc:sldMk cId="3423230777" sldId="258"/>
        </pc:sldMkLst>
        <pc:spChg chg="mod">
          <ac:chgData name="Cameron J Flores" userId="S::cflore@gmu.edu::7d8599b6-2ce0-4761-b6d7-8f3821d26c3f" providerId="AD" clId="Web-{A5098943-6548-435B-A9C3-E9E91EDAA1EF}" dt="2021-10-30T21:59:32.155" v="247" actId="20577"/>
          <ac:spMkLst>
            <pc:docMk/>
            <pc:sldMk cId="3423230777" sldId="258"/>
            <ac:spMk id="2" creationId="{794AF54E-FEEB-4AA4-904D-8FBC5A73D1BC}"/>
          </ac:spMkLst>
        </pc:spChg>
        <pc:spChg chg="mod">
          <ac:chgData name="Cameron J Flores" userId="S::cflore@gmu.edu::7d8599b6-2ce0-4761-b6d7-8f3821d26c3f" providerId="AD" clId="Web-{A5098943-6548-435B-A9C3-E9E91EDAA1EF}" dt="2021-10-30T21:59:23.983" v="242" actId="20577"/>
          <ac:spMkLst>
            <pc:docMk/>
            <pc:sldMk cId="3423230777" sldId="258"/>
            <ac:spMk id="3" creationId="{6AA42F7D-4E09-4FEF-849D-654570F4BB42}"/>
          </ac:spMkLst>
        </pc:spChg>
      </pc:sldChg>
      <pc:sldChg chg="modSp new">
        <pc:chgData name="Cameron J Flores" userId="S::cflore@gmu.edu::7d8599b6-2ce0-4761-b6d7-8f3821d26c3f" providerId="AD" clId="Web-{A5098943-6548-435B-A9C3-E9E91EDAA1EF}" dt="2021-10-30T22:00:16.750" v="267" actId="20577"/>
        <pc:sldMkLst>
          <pc:docMk/>
          <pc:sldMk cId="1899047812" sldId="259"/>
        </pc:sldMkLst>
        <pc:spChg chg="mod">
          <ac:chgData name="Cameron J Flores" userId="S::cflore@gmu.edu::7d8599b6-2ce0-4761-b6d7-8f3821d26c3f" providerId="AD" clId="Web-{A5098943-6548-435B-A9C3-E9E91EDAA1EF}" dt="2021-10-30T21:59:42.968" v="258" actId="20577"/>
          <ac:spMkLst>
            <pc:docMk/>
            <pc:sldMk cId="1899047812" sldId="259"/>
            <ac:spMk id="2" creationId="{6C4CFE21-BA95-4FDD-9D7A-03E0C96259FD}"/>
          </ac:spMkLst>
        </pc:spChg>
        <pc:spChg chg="mod">
          <ac:chgData name="Cameron J Flores" userId="S::cflore@gmu.edu::7d8599b6-2ce0-4761-b6d7-8f3821d26c3f" providerId="AD" clId="Web-{A5098943-6548-435B-A9C3-E9E91EDAA1EF}" dt="2021-10-30T22:00:16.750" v="267" actId="20577"/>
          <ac:spMkLst>
            <pc:docMk/>
            <pc:sldMk cId="1899047812" sldId="259"/>
            <ac:spMk id="3" creationId="{1DA3C344-8EED-46AE-AC70-BA2AA342813D}"/>
          </ac:spMkLst>
        </pc:spChg>
      </pc:sldChg>
    </pc:docChg>
  </pc:docChgLst>
  <pc:docChgLst>
    <pc:chgData name="Nestor O Arellano" userId="S::narella2@gmu.edu::59ef2f4f-46e6-4f2b-bfba-e27453094195" providerId="AD" clId="Web-{4F58822C-DA63-903A-2AC5-BD72AA44B773}"/>
    <pc:docChg chg="modSld">
      <pc:chgData name="Nestor O Arellano" userId="S::narella2@gmu.edu::59ef2f4f-46e6-4f2b-bfba-e27453094195" providerId="AD" clId="Web-{4F58822C-DA63-903A-2AC5-BD72AA44B773}" dt="2021-11-06T01:36:02.561" v="362" actId="20577"/>
      <pc:docMkLst>
        <pc:docMk/>
      </pc:docMkLst>
      <pc:sldChg chg="modSp">
        <pc:chgData name="Nestor O Arellano" userId="S::narella2@gmu.edu::59ef2f4f-46e6-4f2b-bfba-e27453094195" providerId="AD" clId="Web-{4F58822C-DA63-903A-2AC5-BD72AA44B773}" dt="2021-11-06T01:22:23.705" v="11" actId="20577"/>
        <pc:sldMkLst>
          <pc:docMk/>
          <pc:sldMk cId="2122107534" sldId="257"/>
        </pc:sldMkLst>
        <pc:spChg chg="mod">
          <ac:chgData name="Nestor O Arellano" userId="S::narella2@gmu.edu::59ef2f4f-46e6-4f2b-bfba-e27453094195" providerId="AD" clId="Web-{4F58822C-DA63-903A-2AC5-BD72AA44B773}" dt="2021-11-06T01:22:23.705" v="11" actId="20577"/>
          <ac:spMkLst>
            <pc:docMk/>
            <pc:sldMk cId="2122107534" sldId="257"/>
            <ac:spMk id="3" creationId="{B1F4F7AF-3B18-43F9-BD44-41BB04CC65B4}"/>
          </ac:spMkLst>
        </pc:spChg>
      </pc:sldChg>
      <pc:sldChg chg="modSp">
        <pc:chgData name="Nestor O Arellano" userId="S::narella2@gmu.edu::59ef2f4f-46e6-4f2b-bfba-e27453094195" providerId="AD" clId="Web-{4F58822C-DA63-903A-2AC5-BD72AA44B773}" dt="2021-11-06T01:24:13.807" v="35" actId="20577"/>
        <pc:sldMkLst>
          <pc:docMk/>
          <pc:sldMk cId="3423230777" sldId="258"/>
        </pc:sldMkLst>
        <pc:spChg chg="mod">
          <ac:chgData name="Nestor O Arellano" userId="S::narella2@gmu.edu::59ef2f4f-46e6-4f2b-bfba-e27453094195" providerId="AD" clId="Web-{4F58822C-DA63-903A-2AC5-BD72AA44B773}" dt="2021-11-06T01:24:13.807" v="35" actId="20577"/>
          <ac:spMkLst>
            <pc:docMk/>
            <pc:sldMk cId="3423230777" sldId="258"/>
            <ac:spMk id="3" creationId="{6AA42F7D-4E09-4FEF-849D-654570F4BB42}"/>
          </ac:spMkLst>
        </pc:spChg>
      </pc:sldChg>
      <pc:sldChg chg="modSp">
        <pc:chgData name="Nestor O Arellano" userId="S::narella2@gmu.edu::59ef2f4f-46e6-4f2b-bfba-e27453094195" providerId="AD" clId="Web-{4F58822C-DA63-903A-2AC5-BD72AA44B773}" dt="2021-11-06T01:28:38.031" v="80" actId="20577"/>
        <pc:sldMkLst>
          <pc:docMk/>
          <pc:sldMk cId="1899047812" sldId="259"/>
        </pc:sldMkLst>
        <pc:spChg chg="mod">
          <ac:chgData name="Nestor O Arellano" userId="S::narella2@gmu.edu::59ef2f4f-46e6-4f2b-bfba-e27453094195" providerId="AD" clId="Web-{4F58822C-DA63-903A-2AC5-BD72AA44B773}" dt="2021-11-06T01:28:38.031" v="80" actId="20577"/>
          <ac:spMkLst>
            <pc:docMk/>
            <pc:sldMk cId="1899047812" sldId="259"/>
            <ac:spMk id="3" creationId="{1DA3C344-8EED-46AE-AC70-BA2AA342813D}"/>
          </ac:spMkLst>
        </pc:spChg>
      </pc:sldChg>
      <pc:sldChg chg="modSp">
        <pc:chgData name="Nestor O Arellano" userId="S::narella2@gmu.edu::59ef2f4f-46e6-4f2b-bfba-e27453094195" providerId="AD" clId="Web-{4F58822C-DA63-903A-2AC5-BD72AA44B773}" dt="2021-11-06T01:31:19.334" v="115" actId="20577"/>
        <pc:sldMkLst>
          <pc:docMk/>
          <pc:sldMk cId="2365255082" sldId="262"/>
        </pc:sldMkLst>
        <pc:spChg chg="mod">
          <ac:chgData name="Nestor O Arellano" userId="S::narella2@gmu.edu::59ef2f4f-46e6-4f2b-bfba-e27453094195" providerId="AD" clId="Web-{4F58822C-DA63-903A-2AC5-BD72AA44B773}" dt="2021-11-06T01:31:19.334" v="115" actId="20577"/>
          <ac:spMkLst>
            <pc:docMk/>
            <pc:sldMk cId="2365255082" sldId="262"/>
            <ac:spMk id="3" creationId="{CD25B84C-5801-40B1-ADDC-A4DB9948E599}"/>
          </ac:spMkLst>
        </pc:spChg>
      </pc:sldChg>
      <pc:sldChg chg="modSp">
        <pc:chgData name="Nestor O Arellano" userId="S::narella2@gmu.edu::59ef2f4f-46e6-4f2b-bfba-e27453094195" providerId="AD" clId="Web-{4F58822C-DA63-903A-2AC5-BD72AA44B773}" dt="2021-11-06T01:33:14.509" v="197" actId="20577"/>
        <pc:sldMkLst>
          <pc:docMk/>
          <pc:sldMk cId="1927971188" sldId="263"/>
        </pc:sldMkLst>
        <pc:spChg chg="mod">
          <ac:chgData name="Nestor O Arellano" userId="S::narella2@gmu.edu::59ef2f4f-46e6-4f2b-bfba-e27453094195" providerId="AD" clId="Web-{4F58822C-DA63-903A-2AC5-BD72AA44B773}" dt="2021-11-06T01:33:14.509" v="197" actId="20577"/>
          <ac:spMkLst>
            <pc:docMk/>
            <pc:sldMk cId="1927971188" sldId="263"/>
            <ac:spMk id="3" creationId="{7EE2AE30-EA26-49A5-A8CE-72F8140DA434}"/>
          </ac:spMkLst>
        </pc:spChg>
      </pc:sldChg>
      <pc:sldChg chg="modSp">
        <pc:chgData name="Nestor O Arellano" userId="S::narella2@gmu.edu::59ef2f4f-46e6-4f2b-bfba-e27453094195" providerId="AD" clId="Web-{4F58822C-DA63-903A-2AC5-BD72AA44B773}" dt="2021-11-06T01:36:02.561" v="362" actId="20577"/>
        <pc:sldMkLst>
          <pc:docMk/>
          <pc:sldMk cId="2005837773" sldId="264"/>
        </pc:sldMkLst>
        <pc:spChg chg="mod">
          <ac:chgData name="Nestor O Arellano" userId="S::narella2@gmu.edu::59ef2f4f-46e6-4f2b-bfba-e27453094195" providerId="AD" clId="Web-{4F58822C-DA63-903A-2AC5-BD72AA44B773}" dt="2021-11-06T01:36:02.561" v="362" actId="20577"/>
          <ac:spMkLst>
            <pc:docMk/>
            <pc:sldMk cId="2005837773" sldId="264"/>
            <ac:spMk id="3" creationId="{75FCB15B-3C90-48D9-83DD-F45EF9636AA6}"/>
          </ac:spMkLst>
        </pc:spChg>
      </pc:sldChg>
    </pc:docChg>
  </pc:docChgLst>
  <pc:docChgLst>
    <pc:chgData name="Guest User" userId="S::urn:spo:anon#9441f188aea3b3fdec346794ea6905f03c33633bc083caa0d9817e53c80f62ae::" providerId="AD" clId="Web-{B5CF5677-CD7B-2E49-AC34-09451256A1B9}"/>
    <pc:docChg chg="addSld delSld modSld">
      <pc:chgData name="Guest User" userId="S::urn:spo:anon#9441f188aea3b3fdec346794ea6905f03c33633bc083caa0d9817e53c80f62ae::" providerId="AD" clId="Web-{B5CF5677-CD7B-2E49-AC34-09451256A1B9}" dt="2021-11-04T19:50:07.774" v="39" actId="1076"/>
      <pc:docMkLst>
        <pc:docMk/>
      </pc:docMkLst>
      <pc:sldChg chg="new del">
        <pc:chgData name="Guest User" userId="S::urn:spo:anon#9441f188aea3b3fdec346794ea6905f03c33633bc083caa0d9817e53c80f62ae::" providerId="AD" clId="Web-{B5CF5677-CD7B-2E49-AC34-09451256A1B9}" dt="2021-11-04T19:43:57.984" v="2"/>
        <pc:sldMkLst>
          <pc:docMk/>
          <pc:sldMk cId="1150014961" sldId="265"/>
        </pc:sldMkLst>
      </pc:sldChg>
      <pc:sldChg chg="addSp delSp modSp new">
        <pc:chgData name="Guest User" userId="S::urn:spo:anon#9441f188aea3b3fdec346794ea6905f03c33633bc083caa0d9817e53c80f62ae::" providerId="AD" clId="Web-{B5CF5677-CD7B-2E49-AC34-09451256A1B9}" dt="2021-11-04T19:48:37.366" v="32" actId="20577"/>
        <pc:sldMkLst>
          <pc:docMk/>
          <pc:sldMk cId="3231148126" sldId="266"/>
        </pc:sldMkLst>
        <pc:spChg chg="mod">
          <ac:chgData name="Guest User" userId="S::urn:spo:anon#9441f188aea3b3fdec346794ea6905f03c33633bc083caa0d9817e53c80f62ae::" providerId="AD" clId="Web-{B5CF5677-CD7B-2E49-AC34-09451256A1B9}" dt="2021-11-04T19:45:20.408" v="13" actId="1076"/>
          <ac:spMkLst>
            <pc:docMk/>
            <pc:sldMk cId="3231148126" sldId="266"/>
            <ac:spMk id="2" creationId="{31094242-700F-491E-923E-962E13CD459E}"/>
          </ac:spMkLst>
        </pc:spChg>
        <pc:spChg chg="del">
          <ac:chgData name="Guest User" userId="S::urn:spo:anon#9441f188aea3b3fdec346794ea6905f03c33633bc083caa0d9817e53c80f62ae::" providerId="AD" clId="Web-{B5CF5677-CD7B-2E49-AC34-09451256A1B9}" dt="2021-11-04T19:44:20.625" v="6"/>
          <ac:spMkLst>
            <pc:docMk/>
            <pc:sldMk cId="3231148126" sldId="266"/>
            <ac:spMk id="3" creationId="{FCF05AF2-5564-4E9D-8BC0-EABDAD15D51E}"/>
          </ac:spMkLst>
        </pc:spChg>
        <pc:spChg chg="mod">
          <ac:chgData name="Guest User" userId="S::urn:spo:anon#9441f188aea3b3fdec346794ea6905f03c33633bc083caa0d9817e53c80f62ae::" providerId="AD" clId="Web-{B5CF5677-CD7B-2E49-AC34-09451256A1B9}" dt="2021-11-04T19:48:37.366" v="32" actId="20577"/>
          <ac:spMkLst>
            <pc:docMk/>
            <pc:sldMk cId="3231148126" sldId="266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B5CF5677-CD7B-2E49-AC34-09451256A1B9}" dt="2021-11-04T19:44:38.001" v="8"/>
          <ac:spMkLst>
            <pc:docMk/>
            <pc:sldMk cId="3231148126" sldId="266"/>
            <ac:spMk id="13" creationId="{06190A01-2B7A-4A13-91A5-4EA29C831A41}"/>
          </ac:spMkLst>
        </pc:spChg>
        <pc:graphicFrameChg chg="add del mod ord modGraphic">
          <ac:chgData name="Guest User" userId="S::urn:spo:anon#9441f188aea3b3fdec346794ea6905f03c33633bc083caa0d9817e53c80f62ae::" providerId="AD" clId="Web-{B5CF5677-CD7B-2E49-AC34-09451256A1B9}" dt="2021-11-04T19:44:31.141" v="7"/>
          <ac:graphicFrameMkLst>
            <pc:docMk/>
            <pc:sldMk cId="3231148126" sldId="266"/>
            <ac:graphicFrameMk id="5" creationId="{31FA5F41-8EFB-410C-A0F2-CE01D585560E}"/>
          </ac:graphicFrameMkLst>
        </pc:graphicFrameChg>
        <pc:picChg chg="add mod ord">
          <ac:chgData name="Guest User" userId="S::urn:spo:anon#9441f188aea3b3fdec346794ea6905f03c33633bc083caa0d9817e53c80f62ae::" providerId="AD" clId="Web-{B5CF5677-CD7B-2E49-AC34-09451256A1B9}" dt="2021-11-04T19:45:46.690" v="17" actId="14100"/>
          <ac:picMkLst>
            <pc:docMk/>
            <pc:sldMk cId="3231148126" sldId="266"/>
            <ac:picMk id="14" creationId="{BCBD9E61-7C53-4281-B538-7E1271DF2A45}"/>
          </ac:picMkLst>
        </pc:picChg>
      </pc:sldChg>
      <pc:sldChg chg="addSp delSp modSp add replId">
        <pc:chgData name="Guest User" userId="S::urn:spo:anon#9441f188aea3b3fdec346794ea6905f03c33633bc083caa0d9817e53c80f62ae::" providerId="AD" clId="Web-{B5CF5677-CD7B-2E49-AC34-09451256A1B9}" dt="2021-11-04T19:50:07.774" v="39" actId="1076"/>
        <pc:sldMkLst>
          <pc:docMk/>
          <pc:sldMk cId="1043380214" sldId="267"/>
        </pc:sldMkLst>
        <pc:spChg chg="mod">
          <ac:chgData name="Guest User" userId="S::urn:spo:anon#9441f188aea3b3fdec346794ea6905f03c33633bc083caa0d9817e53c80f62ae::" providerId="AD" clId="Web-{B5CF5677-CD7B-2E49-AC34-09451256A1B9}" dt="2021-11-04T19:49:55.446" v="36" actId="14100"/>
          <ac:spMkLst>
            <pc:docMk/>
            <pc:sldMk cId="1043380214" sldId="267"/>
            <ac:spMk id="2" creationId="{31094242-700F-491E-923E-962E13CD459E}"/>
          </ac:spMkLst>
        </pc:spChg>
        <pc:spChg chg="mod">
          <ac:chgData name="Guest User" userId="S::urn:spo:anon#9441f188aea3b3fdec346794ea6905f03c33633bc083caa0d9817e53c80f62ae::" providerId="AD" clId="Web-{B5CF5677-CD7B-2E49-AC34-09451256A1B9}" dt="2021-11-04T19:50:01.602" v="37" actId="1076"/>
          <ac:spMkLst>
            <pc:docMk/>
            <pc:sldMk cId="1043380214" sldId="267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B5CF5677-CD7B-2E49-AC34-09451256A1B9}" dt="2021-11-04T19:46:33.831" v="26"/>
          <ac:spMkLst>
            <pc:docMk/>
            <pc:sldMk cId="1043380214" sldId="267"/>
            <ac:spMk id="5" creationId="{7CC6995C-C570-4FFA-90ED-EF52203A8A90}"/>
          </ac:spMkLst>
        </pc:spChg>
        <pc:picChg chg="add mod ord">
          <ac:chgData name="Guest User" userId="S::urn:spo:anon#9441f188aea3b3fdec346794ea6905f03c33633bc083caa0d9817e53c80f62ae::" providerId="AD" clId="Web-{B5CF5677-CD7B-2E49-AC34-09451256A1B9}" dt="2021-11-04T19:50:07.774" v="39" actId="1076"/>
          <ac:picMkLst>
            <pc:docMk/>
            <pc:sldMk cId="1043380214" sldId="267"/>
            <ac:picMk id="6" creationId="{BE1BF763-7DC4-48FC-963B-B55715CBE857}"/>
          </ac:picMkLst>
        </pc:picChg>
        <pc:picChg chg="del">
          <ac:chgData name="Guest User" userId="S::urn:spo:anon#9441f188aea3b3fdec346794ea6905f03c33633bc083caa0d9817e53c80f62ae::" providerId="AD" clId="Web-{B5CF5677-CD7B-2E49-AC34-09451256A1B9}" dt="2021-11-04T19:46:27.284" v="25"/>
          <ac:picMkLst>
            <pc:docMk/>
            <pc:sldMk cId="1043380214" sldId="267"/>
            <ac:picMk id="14" creationId="{BCBD9E61-7C53-4281-B538-7E1271DF2A45}"/>
          </ac:picMkLst>
        </pc:picChg>
      </pc:sldChg>
      <pc:sldChg chg="add del replId">
        <pc:chgData name="Guest User" userId="S::urn:spo:anon#9441f188aea3b3fdec346794ea6905f03c33633bc083caa0d9817e53c80f62ae::" providerId="AD" clId="Web-{B5CF5677-CD7B-2E49-AC34-09451256A1B9}" dt="2021-11-04T19:48:44.506" v="33"/>
        <pc:sldMkLst>
          <pc:docMk/>
          <pc:sldMk cId="672000974" sldId="268"/>
        </pc:sldMkLst>
      </pc:sldChg>
    </pc:docChg>
  </pc:docChgLst>
  <pc:docChgLst>
    <pc:chgData name="Ahmed Jaber" userId="43173e6b-9de5-4ea3-8246-d0b0dfcc551d" providerId="ADAL" clId="{CCC9C2A2-E1A4-6F41-88EC-778869838044}"/>
    <pc:docChg chg="addSld modSld">
      <pc:chgData name="Ahmed Jaber" userId="43173e6b-9de5-4ea3-8246-d0b0dfcc551d" providerId="ADAL" clId="{CCC9C2A2-E1A4-6F41-88EC-778869838044}" dt="2021-11-05T22:39:13.879" v="3" actId="26606"/>
      <pc:docMkLst>
        <pc:docMk/>
      </pc:docMkLst>
      <pc:sldChg chg="addSp delSp modSp new mod setBg">
        <pc:chgData name="Ahmed Jaber" userId="43173e6b-9de5-4ea3-8246-d0b0dfcc551d" providerId="ADAL" clId="{CCC9C2A2-E1A4-6F41-88EC-778869838044}" dt="2021-11-05T22:39:13.879" v="3" actId="26606"/>
        <pc:sldMkLst>
          <pc:docMk/>
          <pc:sldMk cId="937843934" sldId="297"/>
        </pc:sldMkLst>
        <pc:spChg chg="mod">
          <ac:chgData name="Ahmed Jaber" userId="43173e6b-9de5-4ea3-8246-d0b0dfcc551d" providerId="ADAL" clId="{CCC9C2A2-E1A4-6F41-88EC-778869838044}" dt="2021-11-05T22:39:13.879" v="3" actId="26606"/>
          <ac:spMkLst>
            <pc:docMk/>
            <pc:sldMk cId="937843934" sldId="297"/>
            <ac:spMk id="2" creationId="{63B0AB50-AFE4-4541-B642-2CD9927AC90A}"/>
          </ac:spMkLst>
        </pc:spChg>
        <pc:spChg chg="del">
          <ac:chgData name="Ahmed Jaber" userId="43173e6b-9de5-4ea3-8246-d0b0dfcc551d" providerId="ADAL" clId="{CCC9C2A2-E1A4-6F41-88EC-778869838044}" dt="2021-11-05T22:39:06.230" v="1" actId="931"/>
          <ac:spMkLst>
            <pc:docMk/>
            <pc:sldMk cId="937843934" sldId="297"/>
            <ac:spMk id="3" creationId="{9281A1D1-275B-8549-A8C1-7A32644F0623}"/>
          </ac:spMkLst>
        </pc:spChg>
        <pc:spChg chg="del">
          <ac:chgData name="Ahmed Jaber" userId="43173e6b-9de5-4ea3-8246-d0b0dfcc551d" providerId="ADAL" clId="{CCC9C2A2-E1A4-6F41-88EC-778869838044}" dt="2021-11-05T22:39:11.336" v="2" actId="931"/>
          <ac:spMkLst>
            <pc:docMk/>
            <pc:sldMk cId="937843934" sldId="297"/>
            <ac:spMk id="4" creationId="{43AC7B07-BB3A-764F-B25F-77CE4DE03798}"/>
          </ac:spMkLst>
        </pc:spChg>
        <pc:spChg chg="add">
          <ac:chgData name="Ahmed Jaber" userId="43173e6b-9de5-4ea3-8246-d0b0dfcc551d" providerId="ADAL" clId="{CCC9C2A2-E1A4-6F41-88EC-778869838044}" dt="2021-11-05T22:39:13.879" v="3" actId="26606"/>
          <ac:spMkLst>
            <pc:docMk/>
            <pc:sldMk cId="937843934" sldId="297"/>
            <ac:spMk id="11" creationId="{823AC064-BC96-4F32-8AE1-B2FD38754823}"/>
          </ac:spMkLst>
        </pc:spChg>
        <pc:picChg chg="add mod ord">
          <ac:chgData name="Ahmed Jaber" userId="43173e6b-9de5-4ea3-8246-d0b0dfcc551d" providerId="ADAL" clId="{CCC9C2A2-E1A4-6F41-88EC-778869838044}" dt="2021-11-05T22:39:13.879" v="3" actId="26606"/>
          <ac:picMkLst>
            <pc:docMk/>
            <pc:sldMk cId="937843934" sldId="297"/>
            <ac:picMk id="5" creationId="{41BA684E-1F5B-7B47-B2EC-08B2648C562E}"/>
          </ac:picMkLst>
        </pc:picChg>
        <pc:picChg chg="add mod ord">
          <ac:chgData name="Ahmed Jaber" userId="43173e6b-9de5-4ea3-8246-d0b0dfcc551d" providerId="ADAL" clId="{CCC9C2A2-E1A4-6F41-88EC-778869838044}" dt="2021-11-05T22:39:13.879" v="3" actId="26606"/>
          <ac:picMkLst>
            <pc:docMk/>
            <pc:sldMk cId="937843934" sldId="297"/>
            <ac:picMk id="6" creationId="{9D4A808A-5D79-2042-9C01-305376BCAF71}"/>
          </ac:picMkLst>
        </pc:picChg>
        <pc:cxnChg chg="add">
          <ac:chgData name="Ahmed Jaber" userId="43173e6b-9de5-4ea3-8246-d0b0dfcc551d" providerId="ADAL" clId="{CCC9C2A2-E1A4-6F41-88EC-778869838044}" dt="2021-11-05T22:39:13.879" v="3" actId="26606"/>
          <ac:cxnSpMkLst>
            <pc:docMk/>
            <pc:sldMk cId="937843934" sldId="297"/>
            <ac:cxnSpMk id="13" creationId="{7E7C77BC-7138-40B1-A15B-20F57A494629}"/>
          </ac:cxnSpMkLst>
        </pc:cxnChg>
        <pc:cxnChg chg="add">
          <ac:chgData name="Ahmed Jaber" userId="43173e6b-9de5-4ea3-8246-d0b0dfcc551d" providerId="ADAL" clId="{CCC9C2A2-E1A4-6F41-88EC-778869838044}" dt="2021-11-05T22:39:13.879" v="3" actId="26606"/>
          <ac:cxnSpMkLst>
            <pc:docMk/>
            <pc:sldMk cId="937843934" sldId="297"/>
            <ac:cxnSpMk id="15" creationId="{DB146403-F3D6-484B-B2ED-97F9565D0370}"/>
          </ac:cxnSpMkLst>
        </pc:cxnChg>
      </pc:sldChg>
    </pc:docChg>
  </pc:docChgLst>
  <pc:docChgLst>
    <pc:chgData name="Zachary S Solini" userId="S::zsolini@gmu.edu::4d9f4f35-c6ea-467d-bbf5-677c5ef86ee2" providerId="AD" clId="Web-{8E46FD0F-EAFF-C515-5C73-11CD0A465E8D}"/>
    <pc:docChg chg="addSld delSld modSld sldOrd">
      <pc:chgData name="Zachary S Solini" userId="S::zsolini@gmu.edu::4d9f4f35-c6ea-467d-bbf5-677c5ef86ee2" providerId="AD" clId="Web-{8E46FD0F-EAFF-C515-5C73-11CD0A465E8D}" dt="2021-11-05T20:00:23.704" v="1105"/>
      <pc:docMkLst>
        <pc:docMk/>
      </pc:docMkLst>
      <pc:sldChg chg="addSp delSp modSp mod setBg addAnim delAnim">
        <pc:chgData name="Zachary S Solini" userId="S::zsolini@gmu.edu::4d9f4f35-c6ea-467d-bbf5-677c5ef86ee2" providerId="AD" clId="Web-{8E46FD0F-EAFF-C515-5C73-11CD0A465E8D}" dt="2021-11-05T20:00:23.704" v="1105"/>
        <pc:sldMkLst>
          <pc:docMk/>
          <pc:sldMk cId="109857222" sldId="256"/>
        </pc:sldMkLst>
        <pc:spChg chg="mod ord">
          <ac:chgData name="Zachary S Solini" userId="S::zsolini@gmu.edu::4d9f4f35-c6ea-467d-bbf5-677c5ef86ee2" providerId="AD" clId="Web-{8E46FD0F-EAFF-C515-5C73-11CD0A465E8D}" dt="2021-11-05T20:00:23.704" v="110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Zachary S Solini" userId="S::zsolini@gmu.edu::4d9f4f35-c6ea-467d-bbf5-677c5ef86ee2" providerId="AD" clId="Web-{8E46FD0F-EAFF-C515-5C73-11CD0A465E8D}" dt="2021-11-05T20:00:23.704" v="110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Zachary S Solini" userId="S::zsolini@gmu.edu::4d9f4f35-c6ea-467d-bbf5-677c5ef86ee2" providerId="AD" clId="Web-{8E46FD0F-EAFF-C515-5C73-11CD0A465E8D}" dt="2021-11-05T19:59:53.844" v="1097"/>
          <ac:spMkLst>
            <pc:docMk/>
            <pc:sldMk cId="109857222" sldId="256"/>
            <ac:spMk id="6" creationId="{D8386171-E87D-46AB-8718-4CE2A88748BD}"/>
          </ac:spMkLst>
        </pc:spChg>
        <pc:spChg chg="add del">
          <ac:chgData name="Zachary S Solini" userId="S::zsolini@gmu.edu::4d9f4f35-c6ea-467d-bbf5-677c5ef86ee2" providerId="AD" clId="Web-{8E46FD0F-EAFF-C515-5C73-11CD0A465E8D}" dt="2021-11-05T19:59:53.844" v="1097"/>
          <ac:spMkLst>
            <pc:docMk/>
            <pc:sldMk cId="109857222" sldId="256"/>
            <ac:spMk id="7" creationId="{207CB456-8849-413C-8210-B663779A32E0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8" creationId="{88294908-8B00-4F58-BBBA-20F71A40AA9E}"/>
          </ac:spMkLst>
        </pc:spChg>
        <pc:spChg chg="add del">
          <ac:chgData name="Zachary S Solini" userId="S::zsolini@gmu.edu::4d9f4f35-c6ea-467d-bbf5-677c5ef86ee2" providerId="AD" clId="Web-{8E46FD0F-EAFF-C515-5C73-11CD0A465E8D}" dt="2021-11-05T19:58:34.108" v="1095"/>
          <ac:spMkLst>
            <pc:docMk/>
            <pc:sldMk cId="109857222" sldId="256"/>
            <ac:spMk id="9" creationId="{C1DD1A8A-57D5-4A81-AD04-532B043C5611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10" creationId="{4364C879-1404-4203-8E9D-CC5DE0A621A2}"/>
          </ac:spMkLst>
        </pc:spChg>
        <pc:spChg chg="add del">
          <ac:chgData name="Zachary S Solini" userId="S::zsolini@gmu.edu::4d9f4f35-c6ea-467d-bbf5-677c5ef86ee2" providerId="AD" clId="Web-{8E46FD0F-EAFF-C515-5C73-11CD0A465E8D}" dt="2021-11-05T19:58:34.108" v="1095"/>
          <ac:spMkLst>
            <pc:docMk/>
            <pc:sldMk cId="109857222" sldId="256"/>
            <ac:spMk id="11" creationId="{007891EC-4501-44ED-A8C8-B11B6DB767AB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12" creationId="{84617302-4B0D-4351-A6BB-6F0930D943AC}"/>
          </ac:spMkLst>
        </pc:spChg>
        <pc:spChg chg="add del">
          <ac:chgData name="Zachary S Solini" userId="S::zsolini@gmu.edu::4d9f4f35-c6ea-467d-bbf5-677c5ef86ee2" providerId="AD" clId="Web-{8E46FD0F-EAFF-C515-5C73-11CD0A465E8D}" dt="2021-11-05T19:59:53.844" v="1097"/>
          <ac:spMkLst>
            <pc:docMk/>
            <pc:sldMk cId="109857222" sldId="256"/>
            <ac:spMk id="13" creationId="{E513936D-D1EB-4E42-A97F-942BA1F3DFA7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14" creationId="{DA2C7802-C2E0-4218-8F89-8DD7CCD2CD1C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16" creationId="{A6D7111A-21E5-4EE9-8A78-10E5530F0116}"/>
          </ac:spMkLst>
        </pc:spChg>
        <pc:spChg chg="add del">
          <ac:chgData name="Zachary S Solini" userId="S::zsolini@gmu.edu::4d9f4f35-c6ea-467d-bbf5-677c5ef86ee2" providerId="AD" clId="Web-{8E46FD0F-EAFF-C515-5C73-11CD0A465E8D}" dt="2021-11-05T20:00:09.969" v="1103"/>
          <ac:spMkLst>
            <pc:docMk/>
            <pc:sldMk cId="109857222" sldId="256"/>
            <ac:spMk id="17" creationId="{C1DD1A8A-57D5-4A81-AD04-532B043C5611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18" creationId="{A3969E80-A77B-49FC-9122-D89AFD5EE118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20" creationId="{1849CA57-76BD-4CF2-80BA-D7A46A01B7B1}"/>
          </ac:spMkLst>
        </pc:spChg>
        <pc:spChg chg="add del">
          <ac:chgData name="Zachary S Solini" userId="S::zsolini@gmu.edu::4d9f4f35-c6ea-467d-bbf5-677c5ef86ee2" providerId="AD" clId="Web-{8E46FD0F-EAFF-C515-5C73-11CD0A465E8D}" dt="2021-11-05T20:00:09.969" v="1103"/>
          <ac:spMkLst>
            <pc:docMk/>
            <pc:sldMk cId="109857222" sldId="256"/>
            <ac:spMk id="21" creationId="{007891EC-4501-44ED-A8C8-B11B6DB767AB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22" creationId="{35E9085E-E730-4768-83D4-6CB7E9897153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24" creationId="{973272FE-A474-4CAE-8CA2-BCC8B476C3F4}"/>
          </ac:spMkLst>
        </pc:spChg>
        <pc:spChg chg="add del">
          <ac:chgData name="Zachary S Solini" userId="S::zsolini@gmu.edu::4d9f4f35-c6ea-467d-bbf5-677c5ef86ee2" providerId="AD" clId="Web-{8E46FD0F-EAFF-C515-5C73-11CD0A465E8D}" dt="2021-11-05T20:00:23.704" v="1105"/>
          <ac:spMkLst>
            <pc:docMk/>
            <pc:sldMk cId="109857222" sldId="256"/>
            <ac:spMk id="25" creationId="{87CC2527-562A-4F69-B487-4371E5B243E7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26" creationId="{E07981EA-05A6-437C-88D7-B377B92B031D}"/>
          </ac:spMkLst>
        </pc:spChg>
        <pc:spChg chg="add del">
          <ac:chgData name="Zachary S Solini" userId="S::zsolini@gmu.edu::4d9f4f35-c6ea-467d-bbf5-677c5ef86ee2" providerId="AD" clId="Web-{8E46FD0F-EAFF-C515-5C73-11CD0A465E8D}" dt="2021-11-05T19:57:21.967" v="1093"/>
          <ac:spMkLst>
            <pc:docMk/>
            <pc:sldMk cId="109857222" sldId="256"/>
            <ac:spMk id="28" creationId="{15E3C750-986E-4769-B1AE-49289FBEE757}"/>
          </ac:spMkLst>
        </pc:spChg>
        <pc:picChg chg="add del">
          <ac:chgData name="Zachary S Solini" userId="S::zsolini@gmu.edu::4d9f4f35-c6ea-467d-bbf5-677c5ef86ee2" providerId="AD" clId="Web-{8E46FD0F-EAFF-C515-5C73-11CD0A465E8D}" dt="2021-11-05T19:58:34.108" v="1095"/>
          <ac:picMkLst>
            <pc:docMk/>
            <pc:sldMk cId="109857222" sldId="256"/>
            <ac:picMk id="5" creationId="{89485024-01FE-46E7-8DD2-F3D162677F9E}"/>
          </ac:picMkLst>
        </pc:picChg>
        <pc:picChg chg="add del">
          <ac:chgData name="Zachary S Solini" userId="S::zsolini@gmu.edu::4d9f4f35-c6ea-467d-bbf5-677c5ef86ee2" providerId="AD" clId="Web-{8E46FD0F-EAFF-C515-5C73-11CD0A465E8D}" dt="2021-11-05T20:00:09.969" v="1103"/>
          <ac:picMkLst>
            <pc:docMk/>
            <pc:sldMk cId="109857222" sldId="256"/>
            <ac:picMk id="19" creationId="{7C0EF33C-06F6-4DB8-A4EB-44C47BF96309}"/>
          </ac:picMkLst>
        </pc:picChg>
        <pc:picChg chg="add del">
          <ac:chgData name="Zachary S Solini" userId="S::zsolini@gmu.edu::4d9f4f35-c6ea-467d-bbf5-677c5ef86ee2" providerId="AD" clId="Web-{8E46FD0F-EAFF-C515-5C73-11CD0A465E8D}" dt="2021-11-05T20:00:23.704" v="1105"/>
          <ac:picMkLst>
            <pc:docMk/>
            <pc:sldMk cId="109857222" sldId="256"/>
            <ac:picMk id="23" creationId="{DCA3A061-FF7F-42ED-A189-FC5AB588EA5F}"/>
          </ac:picMkLst>
        </pc:picChg>
        <pc:cxnChg chg="add del">
          <ac:chgData name="Zachary S Solini" userId="S::zsolini@gmu.edu::4d9f4f35-c6ea-467d-bbf5-677c5ef86ee2" providerId="AD" clId="Web-{8E46FD0F-EAFF-C515-5C73-11CD0A465E8D}" dt="2021-11-05T19:59:53.844" v="1097"/>
          <ac:cxnSpMkLst>
            <pc:docMk/>
            <pc:sldMk cId="109857222" sldId="256"/>
            <ac:cxnSpMk id="15" creationId="{AFA75EE9-0DE4-4982-A870-290AD61EAAD7}"/>
          </ac:cxnSpMkLst>
        </pc:cxnChg>
        <pc:cxnChg chg="add del">
          <ac:chgData name="Zachary S Solini" userId="S::zsolini@gmu.edu::4d9f4f35-c6ea-467d-bbf5-677c5ef86ee2" providerId="AD" clId="Web-{8E46FD0F-EAFF-C515-5C73-11CD0A465E8D}" dt="2021-11-05T20:00:23.704" v="1105"/>
          <ac:cxnSpMkLst>
            <pc:docMk/>
            <pc:sldMk cId="109857222" sldId="256"/>
            <ac:cxnSpMk id="27" creationId="{BCDAEC91-5BCE-4B55-9CC0-43EF94CB734B}"/>
          </ac:cxnSpMkLst>
        </pc:cxnChg>
      </pc:sldChg>
      <pc:sldChg chg="addSp delSp modSp del">
        <pc:chgData name="Zachary S Solini" userId="S::zsolini@gmu.edu::4d9f4f35-c6ea-467d-bbf5-677c5ef86ee2" providerId="AD" clId="Web-{8E46FD0F-EAFF-C515-5C73-11CD0A465E8D}" dt="2021-11-05T17:41:57.910" v="240"/>
        <pc:sldMkLst>
          <pc:docMk/>
          <pc:sldMk cId="2594496011" sldId="275"/>
        </pc:sldMkLst>
        <pc:spChg chg="mod">
          <ac:chgData name="Zachary S Solini" userId="S::zsolini@gmu.edu::4d9f4f35-c6ea-467d-bbf5-677c5ef86ee2" providerId="AD" clId="Web-{8E46FD0F-EAFF-C515-5C73-11CD0A465E8D}" dt="2021-11-05T17:41:39.284" v="236" actId="20577"/>
          <ac:spMkLst>
            <pc:docMk/>
            <pc:sldMk cId="2594496011" sldId="275"/>
            <ac:spMk id="3" creationId="{34DCD73A-BCA9-4EED-B1A6-BACF867F825A}"/>
          </ac:spMkLst>
        </pc:spChg>
        <pc:spChg chg="add del">
          <ac:chgData name="Zachary S Solini" userId="S::zsolini@gmu.edu::4d9f4f35-c6ea-467d-bbf5-677c5ef86ee2" providerId="AD" clId="Web-{8E46FD0F-EAFF-C515-5C73-11CD0A465E8D}" dt="2021-11-05T17:40:16.782" v="218"/>
          <ac:spMkLst>
            <pc:docMk/>
            <pc:sldMk cId="2594496011" sldId="275"/>
            <ac:spMk id="4" creationId="{ACD23CF7-CF0A-4826-98A8-5386E243D82E}"/>
          </ac:spMkLst>
        </pc:spChg>
      </pc:sldChg>
      <pc:sldChg chg="modSp">
        <pc:chgData name="Zachary S Solini" userId="S::zsolini@gmu.edu::4d9f4f35-c6ea-467d-bbf5-677c5ef86ee2" providerId="AD" clId="Web-{8E46FD0F-EAFF-C515-5C73-11CD0A465E8D}" dt="2021-11-05T18:47:22.262" v="619" actId="20577"/>
        <pc:sldMkLst>
          <pc:docMk/>
          <pc:sldMk cId="3862259271" sldId="278"/>
        </pc:sldMkLst>
        <pc:spChg chg="mod">
          <ac:chgData name="Zachary S Solini" userId="S::zsolini@gmu.edu::4d9f4f35-c6ea-467d-bbf5-677c5ef86ee2" providerId="AD" clId="Web-{8E46FD0F-EAFF-C515-5C73-11CD0A465E8D}" dt="2021-11-05T17:57:09.117" v="429" actId="20577"/>
          <ac:spMkLst>
            <pc:docMk/>
            <pc:sldMk cId="3862259271" sldId="278"/>
            <ac:spMk id="2" creationId="{C2F3018C-F886-45BD-AC4E-EDF765747FDE}"/>
          </ac:spMkLst>
        </pc:spChg>
        <pc:spChg chg="mod">
          <ac:chgData name="Zachary S Solini" userId="S::zsolini@gmu.edu::4d9f4f35-c6ea-467d-bbf5-677c5ef86ee2" providerId="AD" clId="Web-{8E46FD0F-EAFF-C515-5C73-11CD0A465E8D}" dt="2021-11-05T18:47:22.262" v="619" actId="20577"/>
          <ac:spMkLst>
            <pc:docMk/>
            <pc:sldMk cId="3862259271" sldId="278"/>
            <ac:spMk id="3" creationId="{3166F2B6-5FB7-4CCF-B311-DAE68F42F427}"/>
          </ac:spMkLst>
        </pc:spChg>
      </pc:sldChg>
      <pc:sldChg chg="new del ord">
        <pc:chgData name="Zachary S Solini" userId="S::zsolini@gmu.edu::4d9f4f35-c6ea-467d-bbf5-677c5ef86ee2" providerId="AD" clId="Web-{8E46FD0F-EAFF-C515-5C73-11CD0A465E8D}" dt="2021-11-05T17:57:18.805" v="430"/>
        <pc:sldMkLst>
          <pc:docMk/>
          <pc:sldMk cId="3970685449" sldId="281"/>
        </pc:sldMkLst>
      </pc:sldChg>
      <pc:sldChg chg="addSp delSp modSp new">
        <pc:chgData name="Zachary S Solini" userId="S::zsolini@gmu.edu::4d9f4f35-c6ea-467d-bbf5-677c5ef86ee2" providerId="AD" clId="Web-{8E46FD0F-EAFF-C515-5C73-11CD0A465E8D}" dt="2021-11-05T19:53:23.292" v="1087" actId="20577"/>
        <pc:sldMkLst>
          <pc:docMk/>
          <pc:sldMk cId="3011351772" sldId="282"/>
        </pc:sldMkLst>
        <pc:spChg chg="mod">
          <ac:chgData name="Zachary S Solini" userId="S::zsolini@gmu.edu::4d9f4f35-c6ea-467d-bbf5-677c5ef86ee2" providerId="AD" clId="Web-{8E46FD0F-EAFF-C515-5C73-11CD0A465E8D}" dt="2021-11-05T17:57:05.524" v="426" actId="20577"/>
          <ac:spMkLst>
            <pc:docMk/>
            <pc:sldMk cId="3011351772" sldId="282"/>
            <ac:spMk id="2" creationId="{A895368B-D781-4B35-93CF-A902623B85AC}"/>
          </ac:spMkLst>
        </pc:spChg>
        <pc:spChg chg="mod">
          <ac:chgData name="Zachary S Solini" userId="S::zsolini@gmu.edu::4d9f4f35-c6ea-467d-bbf5-677c5ef86ee2" providerId="AD" clId="Web-{8E46FD0F-EAFF-C515-5C73-11CD0A465E8D}" dt="2021-11-05T17:42:27.785" v="261" actId="20577"/>
          <ac:spMkLst>
            <pc:docMk/>
            <pc:sldMk cId="3011351772" sldId="282"/>
            <ac:spMk id="3" creationId="{FB6E8AAA-7A20-489D-A124-C571BBBB7A7C}"/>
          </ac:spMkLst>
        </pc:spChg>
        <pc:spChg chg="mod">
          <ac:chgData name="Zachary S Solini" userId="S::zsolini@gmu.edu::4d9f4f35-c6ea-467d-bbf5-677c5ef86ee2" providerId="AD" clId="Web-{8E46FD0F-EAFF-C515-5C73-11CD0A465E8D}" dt="2021-11-05T19:53:23.292" v="1087" actId="20577"/>
          <ac:spMkLst>
            <pc:docMk/>
            <pc:sldMk cId="3011351772" sldId="282"/>
            <ac:spMk id="4" creationId="{953ACE26-342C-4182-883A-0F72AF13C258}"/>
          </ac:spMkLst>
        </pc:spChg>
        <pc:spChg chg="del mod">
          <ac:chgData name="Zachary S Solini" userId="S::zsolini@gmu.edu::4d9f4f35-c6ea-467d-bbf5-677c5ef86ee2" providerId="AD" clId="Web-{8E46FD0F-EAFF-C515-5C73-11CD0A465E8D}" dt="2021-11-05T18:44:07.555" v="486"/>
          <ac:spMkLst>
            <pc:docMk/>
            <pc:sldMk cId="3011351772" sldId="282"/>
            <ac:spMk id="5" creationId="{9ADB58FA-1409-4729-B089-B6B74CAFBF19}"/>
          </ac:spMkLst>
        </pc:spChg>
        <pc:spChg chg="del mod">
          <ac:chgData name="Zachary S Solini" userId="S::zsolini@gmu.edu::4d9f4f35-c6ea-467d-bbf5-677c5ef86ee2" providerId="AD" clId="Web-{8E46FD0F-EAFF-C515-5C73-11CD0A465E8D}" dt="2021-11-05T18:44:03.945" v="485"/>
          <ac:spMkLst>
            <pc:docMk/>
            <pc:sldMk cId="3011351772" sldId="282"/>
            <ac:spMk id="6" creationId="{D1D6AEBA-D308-4F43-9C5B-1561F3663AF7}"/>
          </ac:spMkLst>
        </pc:spChg>
        <pc:spChg chg="add del">
          <ac:chgData name="Zachary S Solini" userId="S::zsolini@gmu.edu::4d9f4f35-c6ea-467d-bbf5-677c5ef86ee2" providerId="AD" clId="Web-{8E46FD0F-EAFF-C515-5C73-11CD0A465E8D}" dt="2021-11-05T18:43:28.835" v="483"/>
          <ac:spMkLst>
            <pc:docMk/>
            <pc:sldMk cId="3011351772" sldId="282"/>
            <ac:spMk id="7" creationId="{414C5FEF-D8F4-4468-AF70-F11C1F7C972E}"/>
          </ac:spMkLst>
        </pc:spChg>
        <pc:spChg chg="add del">
          <ac:chgData name="Zachary S Solini" userId="S::zsolini@gmu.edu::4d9f4f35-c6ea-467d-bbf5-677c5ef86ee2" providerId="AD" clId="Web-{8E46FD0F-EAFF-C515-5C73-11CD0A465E8D}" dt="2021-11-05T18:43:28.288" v="482"/>
          <ac:spMkLst>
            <pc:docMk/>
            <pc:sldMk cId="3011351772" sldId="282"/>
            <ac:spMk id="8" creationId="{FC96E811-94DE-4828-BEF6-6855832F42D6}"/>
          </ac:spMkLst>
        </pc:spChg>
        <pc:spChg chg="add del">
          <ac:chgData name="Zachary S Solini" userId="S::zsolini@gmu.edu::4d9f4f35-c6ea-467d-bbf5-677c5ef86ee2" providerId="AD" clId="Web-{8E46FD0F-EAFF-C515-5C73-11CD0A465E8D}" dt="2021-11-05T18:43:27.898" v="481"/>
          <ac:spMkLst>
            <pc:docMk/>
            <pc:sldMk cId="3011351772" sldId="282"/>
            <ac:spMk id="9" creationId="{DF787228-0BF3-4925-BACE-CD2B440E565A}"/>
          </ac:spMkLst>
        </pc:spChg>
        <pc:spChg chg="add mod">
          <ac:chgData name="Zachary S Solini" userId="S::zsolini@gmu.edu::4d9f4f35-c6ea-467d-bbf5-677c5ef86ee2" providerId="AD" clId="Web-{8E46FD0F-EAFF-C515-5C73-11CD0A465E8D}" dt="2021-11-05T18:46:31.402" v="602" actId="20577"/>
          <ac:spMkLst>
            <pc:docMk/>
            <pc:sldMk cId="3011351772" sldId="282"/>
            <ac:spMk id="11" creationId="{C0773CC7-6664-4071-AB8C-018F58878D4E}"/>
          </ac:spMkLst>
        </pc:spChg>
        <pc:picChg chg="add mod ord">
          <ac:chgData name="Zachary S Solini" userId="S::zsolini@gmu.edu::4d9f4f35-c6ea-467d-bbf5-677c5ef86ee2" providerId="AD" clId="Web-{8E46FD0F-EAFF-C515-5C73-11CD0A465E8D}" dt="2021-11-05T18:44:18.368" v="490" actId="1076"/>
          <ac:picMkLst>
            <pc:docMk/>
            <pc:sldMk cId="3011351772" sldId="282"/>
            <ac:picMk id="10" creationId="{B9756252-F0BB-4DFA-8B1F-23DE6872C6CA}"/>
          </ac:picMkLst>
        </pc:picChg>
      </pc:sldChg>
      <pc:sldChg chg="modSp new del">
        <pc:chgData name="Zachary S Solini" userId="S::zsolini@gmu.edu::4d9f4f35-c6ea-467d-bbf5-677c5ef86ee2" providerId="AD" clId="Web-{8E46FD0F-EAFF-C515-5C73-11CD0A465E8D}" dt="2021-11-05T17:45:39.586" v="392"/>
        <pc:sldMkLst>
          <pc:docMk/>
          <pc:sldMk cId="717749268" sldId="283"/>
        </pc:sldMkLst>
        <pc:spChg chg="mod">
          <ac:chgData name="Zachary S Solini" userId="S::zsolini@gmu.edu::4d9f4f35-c6ea-467d-bbf5-677c5ef86ee2" providerId="AD" clId="Web-{8E46FD0F-EAFF-C515-5C73-11CD0A465E8D}" dt="2021-11-05T17:45:18.633" v="391" actId="20577"/>
          <ac:spMkLst>
            <pc:docMk/>
            <pc:sldMk cId="717749268" sldId="283"/>
            <ac:spMk id="2" creationId="{CC4FD7C8-CB94-4659-B429-7A3431D82535}"/>
          </ac:spMkLst>
        </pc:spChg>
      </pc:sldChg>
      <pc:sldChg chg="modSp new del">
        <pc:chgData name="Zachary S Solini" userId="S::zsolini@gmu.edu::4d9f4f35-c6ea-467d-bbf5-677c5ef86ee2" providerId="AD" clId="Web-{8E46FD0F-EAFF-C515-5C73-11CD0A465E8D}" dt="2021-11-05T17:46:16.353" v="410"/>
        <pc:sldMkLst>
          <pc:docMk/>
          <pc:sldMk cId="2130487218" sldId="283"/>
        </pc:sldMkLst>
        <pc:spChg chg="mod">
          <ac:chgData name="Zachary S Solini" userId="S::zsolini@gmu.edu::4d9f4f35-c6ea-467d-bbf5-677c5ef86ee2" providerId="AD" clId="Web-{8E46FD0F-EAFF-C515-5C73-11CD0A465E8D}" dt="2021-11-05T17:46:05.509" v="408" actId="20577"/>
          <ac:spMkLst>
            <pc:docMk/>
            <pc:sldMk cId="2130487218" sldId="283"/>
            <ac:spMk id="2" creationId="{170E1673-53F1-4AED-A154-AF134A695391}"/>
          </ac:spMkLst>
        </pc:spChg>
      </pc:sldChg>
      <pc:sldChg chg="addSp delSp modSp new">
        <pc:chgData name="Zachary S Solini" userId="S::zsolini@gmu.edu::4d9f4f35-c6ea-467d-bbf5-677c5ef86ee2" providerId="AD" clId="Web-{8E46FD0F-EAFF-C515-5C73-11CD0A465E8D}" dt="2021-11-05T19:51:32.868" v="1085" actId="20577"/>
        <pc:sldMkLst>
          <pc:docMk/>
          <pc:sldMk cId="2561286759" sldId="284"/>
        </pc:sldMkLst>
        <pc:spChg chg="mod">
          <ac:chgData name="Zachary S Solini" userId="S::zsolini@gmu.edu::4d9f4f35-c6ea-467d-bbf5-677c5ef86ee2" providerId="AD" clId="Web-{8E46FD0F-EAFF-C515-5C73-11CD0A465E8D}" dt="2021-11-05T19:46:20.098" v="899" actId="14100"/>
          <ac:spMkLst>
            <pc:docMk/>
            <pc:sldMk cId="2561286759" sldId="284"/>
            <ac:spMk id="2" creationId="{D0C7DCAB-C5EC-4FD8-BCF5-5E79FD3BFA37}"/>
          </ac:spMkLst>
        </pc:spChg>
        <pc:spChg chg="mod">
          <ac:chgData name="Zachary S Solini" userId="S::zsolini@gmu.edu::4d9f4f35-c6ea-467d-bbf5-677c5ef86ee2" providerId="AD" clId="Web-{8E46FD0F-EAFF-C515-5C73-11CD0A465E8D}" dt="2021-11-05T19:50:21.539" v="1072" actId="14100"/>
          <ac:spMkLst>
            <pc:docMk/>
            <pc:sldMk cId="2561286759" sldId="284"/>
            <ac:spMk id="3" creationId="{6EBFAC32-043E-47EC-9676-0684A3E40902}"/>
          </ac:spMkLst>
        </pc:spChg>
        <pc:spChg chg="del">
          <ac:chgData name="Zachary S Solini" userId="S::zsolini@gmu.edu::4d9f4f35-c6ea-467d-bbf5-677c5ef86ee2" providerId="AD" clId="Web-{8E46FD0F-EAFF-C515-5C73-11CD0A465E8D}" dt="2021-11-05T19:45:32.754" v="893"/>
          <ac:spMkLst>
            <pc:docMk/>
            <pc:sldMk cId="2561286759" sldId="284"/>
            <ac:spMk id="4" creationId="{17FA1FF9-3D29-4E57-B688-04A7CCBB9E3D}"/>
          </ac:spMkLst>
        </pc:spChg>
        <pc:spChg chg="add mod">
          <ac:chgData name="Zachary S Solini" userId="S::zsolini@gmu.edu::4d9f4f35-c6ea-467d-bbf5-677c5ef86ee2" providerId="AD" clId="Web-{8E46FD0F-EAFF-C515-5C73-11CD0A465E8D}" dt="2021-11-05T19:51:32.868" v="1085" actId="20577"/>
          <ac:spMkLst>
            <pc:docMk/>
            <pc:sldMk cId="2561286759" sldId="284"/>
            <ac:spMk id="7" creationId="{38721064-20DF-410D-B7E9-9585C64873FF}"/>
          </ac:spMkLst>
        </pc:spChg>
        <pc:picChg chg="add mod ord">
          <ac:chgData name="Zachary S Solini" userId="S::zsolini@gmu.edu::4d9f4f35-c6ea-467d-bbf5-677c5ef86ee2" providerId="AD" clId="Web-{8E46FD0F-EAFF-C515-5C73-11CD0A465E8D}" dt="2021-11-05T19:46:38.067" v="903" actId="1076"/>
          <ac:picMkLst>
            <pc:docMk/>
            <pc:sldMk cId="2561286759" sldId="284"/>
            <ac:picMk id="5" creationId="{FBE0E585-7927-49B0-A933-9378CE8E1126}"/>
          </ac:picMkLst>
        </pc:picChg>
        <pc:picChg chg="add mod">
          <ac:chgData name="Zachary S Solini" userId="S::zsolini@gmu.edu::4d9f4f35-c6ea-467d-bbf5-677c5ef86ee2" providerId="AD" clId="Web-{8E46FD0F-EAFF-C515-5C73-11CD0A465E8D}" dt="2021-11-05T19:46:44.255" v="905" actId="1076"/>
          <ac:picMkLst>
            <pc:docMk/>
            <pc:sldMk cId="2561286759" sldId="284"/>
            <ac:picMk id="6" creationId="{F2BB7116-FC5E-4ED4-B08F-DF3E33460092}"/>
          </ac:picMkLst>
        </pc:picChg>
      </pc:sldChg>
    </pc:docChg>
  </pc:docChgLst>
  <pc:docChgLst>
    <pc:chgData name="Cameron J Flores" userId="S::cflore@gmu.edu::7d8599b6-2ce0-4761-b6d7-8f3821d26c3f" providerId="AD" clId="Web-{CBC536F7-6695-724C-4C50-2BD8961D9C4F}"/>
    <pc:docChg chg="addSld delSld modSld">
      <pc:chgData name="Cameron J Flores" userId="S::cflore@gmu.edu::7d8599b6-2ce0-4761-b6d7-8f3821d26c3f" providerId="AD" clId="Web-{CBC536F7-6695-724C-4C50-2BD8961D9C4F}" dt="2021-11-09T16:11:04.847" v="395" actId="20577"/>
      <pc:docMkLst>
        <pc:docMk/>
      </pc:docMkLst>
      <pc:sldChg chg="addSp delSp modSp">
        <pc:chgData name="Cameron J Flores" userId="S::cflore@gmu.edu::7d8599b6-2ce0-4761-b6d7-8f3821d26c3f" providerId="AD" clId="Web-{CBC536F7-6695-724C-4C50-2BD8961D9C4F}" dt="2021-11-09T15:20:22.939" v="62" actId="20577"/>
        <pc:sldMkLst>
          <pc:docMk/>
          <pc:sldMk cId="1682313259" sldId="303"/>
        </pc:sldMkLst>
        <pc:spChg chg="mod">
          <ac:chgData name="Cameron J Flores" userId="S::cflore@gmu.edu::7d8599b6-2ce0-4761-b6d7-8f3821d26c3f" providerId="AD" clId="Web-{CBC536F7-6695-724C-4C50-2BD8961D9C4F}" dt="2021-11-09T15:15:57.931" v="25" actId="1076"/>
          <ac:spMkLst>
            <pc:docMk/>
            <pc:sldMk cId="1682313259" sldId="303"/>
            <ac:spMk id="2" creationId="{FC1B2252-CF51-4ACA-81E3-856D1B0C60F7}"/>
          </ac:spMkLst>
        </pc:spChg>
        <pc:spChg chg="add del mod">
          <ac:chgData name="Cameron J Flores" userId="S::cflore@gmu.edu::7d8599b6-2ce0-4761-b6d7-8f3821d26c3f" providerId="AD" clId="Web-{CBC536F7-6695-724C-4C50-2BD8961D9C4F}" dt="2021-11-09T15:14:20.788" v="6"/>
          <ac:spMkLst>
            <pc:docMk/>
            <pc:sldMk cId="1682313259" sldId="303"/>
            <ac:spMk id="3" creationId="{983E034F-45AA-4612-B0C4-E860B3568FBC}"/>
          </ac:spMkLst>
        </pc:spChg>
        <pc:spChg chg="add del mod">
          <ac:chgData name="Cameron J Flores" userId="S::cflore@gmu.edu::7d8599b6-2ce0-4761-b6d7-8f3821d26c3f" providerId="AD" clId="Web-{CBC536F7-6695-724C-4C50-2BD8961D9C4F}" dt="2021-11-09T15:14:34.460" v="10"/>
          <ac:spMkLst>
            <pc:docMk/>
            <pc:sldMk cId="1682313259" sldId="303"/>
            <ac:spMk id="5" creationId="{D6770E8A-CE83-4B7B-8391-B84B22876A7E}"/>
          </ac:spMkLst>
        </pc:spChg>
        <pc:spChg chg="add del mod">
          <ac:chgData name="Cameron J Flores" userId="S::cflore@gmu.edu::7d8599b6-2ce0-4761-b6d7-8f3821d26c3f" providerId="AD" clId="Web-{CBC536F7-6695-724C-4C50-2BD8961D9C4F}" dt="2021-11-09T15:15:42.900" v="18"/>
          <ac:spMkLst>
            <pc:docMk/>
            <pc:sldMk cId="1682313259" sldId="303"/>
            <ac:spMk id="6" creationId="{9251B412-DA97-4D18-8869-0FE727BF747A}"/>
          </ac:spMkLst>
        </pc:spChg>
        <pc:spChg chg="add del mod">
          <ac:chgData name="Cameron J Flores" userId="S::cflore@gmu.edu::7d8599b6-2ce0-4761-b6d7-8f3821d26c3f" providerId="AD" clId="Web-{CBC536F7-6695-724C-4C50-2BD8961D9C4F}" dt="2021-11-09T15:20:22.939" v="62" actId="20577"/>
          <ac:spMkLst>
            <pc:docMk/>
            <pc:sldMk cId="1682313259" sldId="303"/>
            <ac:spMk id="9" creationId="{56001A03-66D6-475C-8483-A7A6BF2FAE49}"/>
          </ac:spMkLst>
        </pc:spChg>
        <pc:spChg chg="add del mod">
          <ac:chgData name="Cameron J Flores" userId="S::cflore@gmu.edu::7d8599b6-2ce0-4761-b6d7-8f3821d26c3f" providerId="AD" clId="Web-{CBC536F7-6695-724C-4C50-2BD8961D9C4F}" dt="2021-11-09T15:19:27.375" v="53"/>
          <ac:spMkLst>
            <pc:docMk/>
            <pc:sldMk cId="1682313259" sldId="303"/>
            <ac:spMk id="10" creationId="{A8955E88-456F-468F-B2D3-44537CE39D62}"/>
          </ac:spMkLst>
        </pc:spChg>
        <pc:spChg chg="add del">
          <ac:chgData name="Cameron J Flores" userId="S::cflore@gmu.edu::7d8599b6-2ce0-4761-b6d7-8f3821d26c3f" providerId="AD" clId="Web-{CBC536F7-6695-724C-4C50-2BD8961D9C4F}" dt="2021-11-09T15:15:36.728" v="15"/>
          <ac:spMkLst>
            <pc:docMk/>
            <pc:sldMk cId="1682313259" sldId="303"/>
            <ac:spMk id="12" creationId="{5E39A796-BE83-48B1-B33F-35C4A32AAB57}"/>
          </ac:spMkLst>
        </pc:spChg>
        <pc:spChg chg="add del">
          <ac:chgData name="Cameron J Flores" userId="S::cflore@gmu.edu::7d8599b6-2ce0-4761-b6d7-8f3821d26c3f" providerId="AD" clId="Web-{CBC536F7-6695-724C-4C50-2BD8961D9C4F}" dt="2021-11-09T15:15:36.728" v="15"/>
          <ac:spMkLst>
            <pc:docMk/>
            <pc:sldMk cId="1682313259" sldId="303"/>
            <ac:spMk id="14" creationId="{72F84B47-E267-4194-8194-831DB7B5547F}"/>
          </ac:spMkLst>
        </pc:spChg>
        <pc:picChg chg="del">
          <ac:chgData name="Cameron J Flores" userId="S::cflore@gmu.edu::7d8599b6-2ce0-4761-b6d7-8f3821d26c3f" providerId="AD" clId="Web-{CBC536F7-6695-724C-4C50-2BD8961D9C4F}" dt="2021-11-09T15:14:12.772" v="0"/>
          <ac:picMkLst>
            <pc:docMk/>
            <pc:sldMk cId="1682313259" sldId="303"/>
            <ac:picMk id="4" creationId="{B1045852-E1C4-4AEC-8F3A-61A775F49E86}"/>
          </ac:picMkLst>
        </pc:picChg>
        <pc:picChg chg="add del mod">
          <ac:chgData name="Cameron J Flores" userId="S::cflore@gmu.edu::7d8599b6-2ce0-4761-b6d7-8f3821d26c3f" providerId="AD" clId="Web-{CBC536F7-6695-724C-4C50-2BD8961D9C4F}" dt="2021-11-09T15:16:40.745" v="32"/>
          <ac:picMkLst>
            <pc:docMk/>
            <pc:sldMk cId="1682313259" sldId="303"/>
            <ac:picMk id="7" creationId="{AD372D99-5027-427F-8E02-CA1246D1527F}"/>
          </ac:picMkLst>
        </pc:picChg>
        <pc:picChg chg="add mod">
          <ac:chgData name="Cameron J Flores" userId="S::cflore@gmu.edu::7d8599b6-2ce0-4761-b6d7-8f3821d26c3f" providerId="AD" clId="Web-{CBC536F7-6695-724C-4C50-2BD8961D9C4F}" dt="2021-11-09T15:19:07.452" v="47" actId="1076"/>
          <ac:picMkLst>
            <pc:docMk/>
            <pc:sldMk cId="1682313259" sldId="303"/>
            <ac:picMk id="8" creationId="{A2F84E4D-1A82-4A16-A218-E4D27012353E}"/>
          </ac:picMkLst>
        </pc:picChg>
        <pc:picChg chg="add mod">
          <ac:chgData name="Cameron J Flores" userId="S::cflore@gmu.edu::7d8599b6-2ce0-4761-b6d7-8f3821d26c3f" providerId="AD" clId="Web-{CBC536F7-6695-724C-4C50-2BD8961D9C4F}" dt="2021-11-09T15:19:54.501" v="56" actId="1076"/>
          <ac:picMkLst>
            <pc:docMk/>
            <pc:sldMk cId="1682313259" sldId="303"/>
            <ac:picMk id="11" creationId="{D4E4848B-ECA2-4E57-A707-840087BF66E9}"/>
          </ac:picMkLst>
        </pc:picChg>
      </pc:sldChg>
      <pc:sldChg chg="del">
        <pc:chgData name="Cameron J Flores" userId="S::cflore@gmu.edu::7d8599b6-2ce0-4761-b6d7-8f3821d26c3f" providerId="AD" clId="Web-{CBC536F7-6695-724C-4C50-2BD8961D9C4F}" dt="2021-11-09T15:20:04.423" v="57"/>
        <pc:sldMkLst>
          <pc:docMk/>
          <pc:sldMk cId="1085366571" sldId="304"/>
        </pc:sldMkLst>
      </pc:sldChg>
      <pc:sldChg chg="del">
        <pc:chgData name="Cameron J Flores" userId="S::cflore@gmu.edu::7d8599b6-2ce0-4761-b6d7-8f3821d26c3f" providerId="AD" clId="Web-{CBC536F7-6695-724C-4C50-2BD8961D9C4F}" dt="2021-11-09T15:20:04.563" v="58"/>
        <pc:sldMkLst>
          <pc:docMk/>
          <pc:sldMk cId="3553883921" sldId="305"/>
        </pc:sldMkLst>
      </pc:sldChg>
      <pc:sldChg chg="addSp delSp modSp new">
        <pc:chgData name="Cameron J Flores" userId="S::cflore@gmu.edu::7d8599b6-2ce0-4761-b6d7-8f3821d26c3f" providerId="AD" clId="Web-{CBC536F7-6695-724C-4C50-2BD8961D9C4F}" dt="2021-11-09T16:01:44.691" v="151" actId="20577"/>
        <pc:sldMkLst>
          <pc:docMk/>
          <pc:sldMk cId="452738434" sldId="307"/>
        </pc:sldMkLst>
        <pc:spChg chg="mod">
          <ac:chgData name="Cameron J Flores" userId="S::cflore@gmu.edu::7d8599b6-2ce0-4761-b6d7-8f3821d26c3f" providerId="AD" clId="Web-{CBC536F7-6695-724C-4C50-2BD8961D9C4F}" dt="2021-11-09T15:58:48.499" v="92" actId="20577"/>
          <ac:spMkLst>
            <pc:docMk/>
            <pc:sldMk cId="452738434" sldId="307"/>
            <ac:spMk id="2" creationId="{317E7861-5D92-4834-A035-FDC64B549E32}"/>
          </ac:spMkLst>
        </pc:spChg>
        <pc:spChg chg="del">
          <ac:chgData name="Cameron J Flores" userId="S::cflore@gmu.edu::7d8599b6-2ce0-4761-b6d7-8f3821d26c3f" providerId="AD" clId="Web-{CBC536F7-6695-724C-4C50-2BD8961D9C4F}" dt="2021-11-09T15:58:17.092" v="68"/>
          <ac:spMkLst>
            <pc:docMk/>
            <pc:sldMk cId="452738434" sldId="307"/>
            <ac:spMk id="3" creationId="{8780A45A-D697-42EB-8EC2-9F1E71A2B6F1}"/>
          </ac:spMkLst>
        </pc:spChg>
        <pc:spChg chg="add mod">
          <ac:chgData name="Cameron J Flores" userId="S::cflore@gmu.edu::7d8599b6-2ce0-4761-b6d7-8f3821d26c3f" providerId="AD" clId="Web-{CBC536F7-6695-724C-4C50-2BD8961D9C4F}" dt="2021-11-09T15:59:56.501" v="129" actId="20577"/>
          <ac:spMkLst>
            <pc:docMk/>
            <pc:sldMk cId="452738434" sldId="307"/>
            <ac:spMk id="5" creationId="{14F605B8-0104-4999-B4FC-1B5AA1CBB305}"/>
          </ac:spMkLst>
        </pc:spChg>
        <pc:spChg chg="add mod">
          <ac:chgData name="Cameron J Flores" userId="S::cflore@gmu.edu::7d8599b6-2ce0-4761-b6d7-8f3821d26c3f" providerId="AD" clId="Web-{CBC536F7-6695-724C-4C50-2BD8961D9C4F}" dt="2021-11-09T16:01:44.691" v="151" actId="20577"/>
          <ac:spMkLst>
            <pc:docMk/>
            <pc:sldMk cId="452738434" sldId="307"/>
            <ac:spMk id="7" creationId="{2D67E5EA-3072-436B-8D4B-94019C7378FD}"/>
          </ac:spMkLst>
        </pc:spChg>
        <pc:picChg chg="add mod ord">
          <ac:chgData name="Cameron J Flores" userId="S::cflore@gmu.edu::7d8599b6-2ce0-4761-b6d7-8f3821d26c3f" providerId="AD" clId="Web-{CBC536F7-6695-724C-4C50-2BD8961D9C4F}" dt="2021-11-09T15:58:27.155" v="71" actId="1076"/>
          <ac:picMkLst>
            <pc:docMk/>
            <pc:sldMk cId="452738434" sldId="307"/>
            <ac:picMk id="4" creationId="{6698D05B-820D-4745-8C8A-406E9E8E94A7}"/>
          </ac:picMkLst>
        </pc:picChg>
        <pc:picChg chg="add mod">
          <ac:chgData name="Cameron J Flores" userId="S::cflore@gmu.edu::7d8599b6-2ce0-4761-b6d7-8f3821d26c3f" providerId="AD" clId="Web-{CBC536F7-6695-724C-4C50-2BD8961D9C4F}" dt="2021-11-09T16:01:05.643" v="132" actId="14100"/>
          <ac:picMkLst>
            <pc:docMk/>
            <pc:sldMk cId="452738434" sldId="307"/>
            <ac:picMk id="6" creationId="{D6B1590B-F3D3-4B32-B05B-76EE8362F540}"/>
          </ac:picMkLst>
        </pc:picChg>
      </pc:sldChg>
      <pc:sldChg chg="addSp delSp modSp new">
        <pc:chgData name="Cameron J Flores" userId="S::cflore@gmu.edu::7d8599b6-2ce0-4761-b6d7-8f3821d26c3f" providerId="AD" clId="Web-{CBC536F7-6695-724C-4C50-2BD8961D9C4F}" dt="2021-11-09T16:05:32.806" v="244" actId="20577"/>
        <pc:sldMkLst>
          <pc:docMk/>
          <pc:sldMk cId="2432862662" sldId="308"/>
        </pc:sldMkLst>
        <pc:spChg chg="mod">
          <ac:chgData name="Cameron J Flores" userId="S::cflore@gmu.edu::7d8599b6-2ce0-4761-b6d7-8f3821d26c3f" providerId="AD" clId="Web-{CBC536F7-6695-724C-4C50-2BD8961D9C4F}" dt="2021-11-09T16:02:14.536" v="169" actId="20577"/>
          <ac:spMkLst>
            <pc:docMk/>
            <pc:sldMk cId="2432862662" sldId="308"/>
            <ac:spMk id="2" creationId="{DAA37F6F-906B-44B2-AD89-B28FEA797542}"/>
          </ac:spMkLst>
        </pc:spChg>
        <pc:spChg chg="del">
          <ac:chgData name="Cameron J Flores" userId="S::cflore@gmu.edu::7d8599b6-2ce0-4761-b6d7-8f3821d26c3f" providerId="AD" clId="Web-{CBC536F7-6695-724C-4C50-2BD8961D9C4F}" dt="2021-11-09T16:02:33.380" v="170"/>
          <ac:spMkLst>
            <pc:docMk/>
            <pc:sldMk cId="2432862662" sldId="308"/>
            <ac:spMk id="3" creationId="{D60CC6E3-03E5-4456-ADF7-EE84652FBBDD}"/>
          </ac:spMkLst>
        </pc:spChg>
        <pc:spChg chg="add mod">
          <ac:chgData name="Cameron J Flores" userId="S::cflore@gmu.edu::7d8599b6-2ce0-4761-b6d7-8f3821d26c3f" providerId="AD" clId="Web-{CBC536F7-6695-724C-4C50-2BD8961D9C4F}" dt="2021-11-09T16:04:20.461" v="204" actId="1076"/>
          <ac:spMkLst>
            <pc:docMk/>
            <pc:sldMk cId="2432862662" sldId="308"/>
            <ac:spMk id="6" creationId="{972CD405-8EBA-498B-AA02-8A48D3A5302F}"/>
          </ac:spMkLst>
        </pc:spChg>
        <pc:spChg chg="add mod">
          <ac:chgData name="Cameron J Flores" userId="S::cflore@gmu.edu::7d8599b6-2ce0-4761-b6d7-8f3821d26c3f" providerId="AD" clId="Web-{CBC536F7-6695-724C-4C50-2BD8961D9C4F}" dt="2021-11-09T16:05:32.806" v="244" actId="20577"/>
          <ac:spMkLst>
            <pc:docMk/>
            <pc:sldMk cId="2432862662" sldId="308"/>
            <ac:spMk id="8" creationId="{6BDFDE1D-B1D8-46CE-85E4-8554769EA4A3}"/>
          </ac:spMkLst>
        </pc:spChg>
        <pc:picChg chg="add mod">
          <ac:chgData name="Cameron J Flores" userId="S::cflore@gmu.edu::7d8599b6-2ce0-4761-b6d7-8f3821d26c3f" providerId="AD" clId="Web-{CBC536F7-6695-724C-4C50-2BD8961D9C4F}" dt="2021-11-09T16:02:43.568" v="174" actId="1076"/>
          <ac:picMkLst>
            <pc:docMk/>
            <pc:sldMk cId="2432862662" sldId="308"/>
            <ac:picMk id="4" creationId="{78163F8E-4FB3-4BB7-9314-F98323828182}"/>
          </ac:picMkLst>
        </pc:picChg>
        <pc:picChg chg="add mod">
          <ac:chgData name="Cameron J Flores" userId="S::cflore@gmu.edu::7d8599b6-2ce0-4761-b6d7-8f3821d26c3f" providerId="AD" clId="Web-{CBC536F7-6695-724C-4C50-2BD8961D9C4F}" dt="2021-11-09T16:03:19.959" v="178" actId="1076"/>
          <ac:picMkLst>
            <pc:docMk/>
            <pc:sldMk cId="2432862662" sldId="308"/>
            <ac:picMk id="5" creationId="{7CF8F18D-EBD3-4B43-B68A-9A14408706B7}"/>
          </ac:picMkLst>
        </pc:picChg>
        <pc:picChg chg="add del mod">
          <ac:chgData name="Cameron J Flores" userId="S::cflore@gmu.edu::7d8599b6-2ce0-4761-b6d7-8f3821d26c3f" providerId="AD" clId="Web-{CBC536F7-6695-724C-4C50-2BD8961D9C4F}" dt="2021-11-09T16:04:24.789" v="206"/>
          <ac:picMkLst>
            <pc:docMk/>
            <pc:sldMk cId="2432862662" sldId="308"/>
            <ac:picMk id="7" creationId="{663BCCFE-220F-4863-A337-763C4EB68D47}"/>
          </ac:picMkLst>
        </pc:picChg>
      </pc:sldChg>
      <pc:sldChg chg="modSp new">
        <pc:chgData name="Cameron J Flores" userId="S::cflore@gmu.edu::7d8599b6-2ce0-4761-b6d7-8f3821d26c3f" providerId="AD" clId="Web-{CBC536F7-6695-724C-4C50-2BD8961D9C4F}" dt="2021-11-09T16:11:04.847" v="395" actId="20577"/>
        <pc:sldMkLst>
          <pc:docMk/>
          <pc:sldMk cId="2207842309" sldId="309"/>
        </pc:sldMkLst>
        <pc:spChg chg="mod">
          <ac:chgData name="Cameron J Flores" userId="S::cflore@gmu.edu::7d8599b6-2ce0-4761-b6d7-8f3821d26c3f" providerId="AD" clId="Web-{CBC536F7-6695-724C-4C50-2BD8961D9C4F}" dt="2021-11-09T16:05:57.745" v="254" actId="20577"/>
          <ac:spMkLst>
            <pc:docMk/>
            <pc:sldMk cId="2207842309" sldId="309"/>
            <ac:spMk id="2" creationId="{6E553E93-8F74-4824-BA4D-E3434D6A827C}"/>
          </ac:spMkLst>
        </pc:spChg>
        <pc:spChg chg="mod">
          <ac:chgData name="Cameron J Flores" userId="S::cflore@gmu.edu::7d8599b6-2ce0-4761-b6d7-8f3821d26c3f" providerId="AD" clId="Web-{CBC536F7-6695-724C-4C50-2BD8961D9C4F}" dt="2021-11-09T16:11:04.847" v="395" actId="20577"/>
          <ac:spMkLst>
            <pc:docMk/>
            <pc:sldMk cId="2207842309" sldId="309"/>
            <ac:spMk id="3" creationId="{AA554517-93CC-49BC-8E9C-465039B90260}"/>
          </ac:spMkLst>
        </pc:spChg>
      </pc:sldChg>
    </pc:docChg>
  </pc:docChgLst>
  <pc:docChgLst>
    <pc:chgData name="Zachary S Solini" userId="S::zsolini@gmu.edu::4d9f4f35-c6ea-467d-bbf5-677c5ef86ee2" providerId="AD" clId="Web-{A5A33DEE-7CFC-99CC-AB90-64E18266533B}"/>
    <pc:docChg chg="modSld">
      <pc:chgData name="Zachary S Solini" userId="S::zsolini@gmu.edu::4d9f4f35-c6ea-467d-bbf5-677c5ef86ee2" providerId="AD" clId="Web-{A5A33DEE-7CFC-99CC-AB90-64E18266533B}" dt="2021-11-12T20:23:11.457" v="0"/>
      <pc:docMkLst>
        <pc:docMk/>
      </pc:docMkLst>
      <pc:sldChg chg="addSp">
        <pc:chgData name="Zachary S Solini" userId="S::zsolini@gmu.edu::4d9f4f35-c6ea-467d-bbf5-677c5ef86ee2" providerId="AD" clId="Web-{A5A33DEE-7CFC-99CC-AB90-64E18266533B}" dt="2021-11-12T20:23:11.457" v="0"/>
        <pc:sldMkLst>
          <pc:docMk/>
          <pc:sldMk cId="2561286759" sldId="284"/>
        </pc:sldMkLst>
        <pc:picChg chg="add">
          <ac:chgData name="Zachary S Solini" userId="S::zsolini@gmu.edu::4d9f4f35-c6ea-467d-bbf5-677c5ef86ee2" providerId="AD" clId="Web-{A5A33DEE-7CFC-99CC-AB90-64E18266533B}" dt="2021-11-12T20:23:11.457" v="0"/>
          <ac:picMkLst>
            <pc:docMk/>
            <pc:sldMk cId="2561286759" sldId="284"/>
            <ac:picMk id="4" creationId="{7B9031DB-4928-43D1-81CE-4AADF06863B9}"/>
          </ac:picMkLst>
        </pc:picChg>
      </pc:sldChg>
    </pc:docChg>
  </pc:docChgLst>
  <pc:docChgLst>
    <pc:chgData name="Zachary S Solini" userId="S::zsolini@gmu.edu::4d9f4f35-c6ea-467d-bbf5-677c5ef86ee2" providerId="AD" clId="Web-{B59DD040-BFDD-EF68-B813-3ED48564E666}"/>
    <pc:docChg chg="addSld delSld modSld sldOrd">
      <pc:chgData name="Zachary S Solini" userId="S::zsolini@gmu.edu::4d9f4f35-c6ea-467d-bbf5-677c5ef86ee2" providerId="AD" clId="Web-{B59DD040-BFDD-EF68-B813-3ED48564E666}" dt="2021-11-09T18:19:13.230" v="38"/>
      <pc:docMkLst>
        <pc:docMk/>
      </pc:docMkLst>
      <pc:sldChg chg="addSp delSp modSp">
        <pc:chgData name="Zachary S Solini" userId="S::zsolini@gmu.edu::4d9f4f35-c6ea-467d-bbf5-677c5ef86ee2" providerId="AD" clId="Web-{B59DD040-BFDD-EF68-B813-3ED48564E666}" dt="2021-11-09T17:47:21.020" v="19"/>
        <pc:sldMkLst>
          <pc:docMk/>
          <pc:sldMk cId="3862259271" sldId="278"/>
        </pc:sldMkLst>
        <pc:picChg chg="add del mod">
          <ac:chgData name="Zachary S Solini" userId="S::zsolini@gmu.edu::4d9f4f35-c6ea-467d-bbf5-677c5ef86ee2" providerId="AD" clId="Web-{B59DD040-BFDD-EF68-B813-3ED48564E666}" dt="2021-11-09T17:47:21.020" v="19"/>
          <ac:picMkLst>
            <pc:docMk/>
            <pc:sldMk cId="3862259271" sldId="278"/>
            <ac:picMk id="4" creationId="{56F755BC-8AB7-4B0C-9F2B-1641318C9E68}"/>
          </ac:picMkLst>
        </pc:picChg>
      </pc:sldChg>
      <pc:sldChg chg="modSp ord">
        <pc:chgData name="Zachary S Solini" userId="S::zsolini@gmu.edu::4d9f4f35-c6ea-467d-bbf5-677c5ef86ee2" providerId="AD" clId="Web-{B59DD040-BFDD-EF68-B813-3ED48564E666}" dt="2021-11-09T17:05:33.246" v="17"/>
        <pc:sldMkLst>
          <pc:docMk/>
          <pc:sldMk cId="2561286759" sldId="284"/>
        </pc:sldMkLst>
        <pc:picChg chg="mod">
          <ac:chgData name="Zachary S Solini" userId="S::zsolini@gmu.edu::4d9f4f35-c6ea-467d-bbf5-677c5ef86ee2" providerId="AD" clId="Web-{B59DD040-BFDD-EF68-B813-3ED48564E666}" dt="2021-11-09T17:05:09.277" v="16" actId="1076"/>
          <ac:picMkLst>
            <pc:docMk/>
            <pc:sldMk cId="2561286759" sldId="284"/>
            <ac:picMk id="6" creationId="{F2BB7116-FC5E-4ED4-B08F-DF3E33460092}"/>
          </ac:picMkLst>
        </pc:picChg>
      </pc:sldChg>
      <pc:sldChg chg="modSp">
        <pc:chgData name="Zachary S Solini" userId="S::zsolini@gmu.edu::4d9f4f35-c6ea-467d-bbf5-677c5ef86ee2" providerId="AD" clId="Web-{B59DD040-BFDD-EF68-B813-3ED48564E666}" dt="2021-11-09T17:04:22.369" v="14" actId="20577"/>
        <pc:sldMkLst>
          <pc:docMk/>
          <pc:sldMk cId="452738434" sldId="307"/>
        </pc:sldMkLst>
        <pc:spChg chg="mod">
          <ac:chgData name="Zachary S Solini" userId="S::zsolini@gmu.edu::4d9f4f35-c6ea-467d-bbf5-677c5ef86ee2" providerId="AD" clId="Web-{B59DD040-BFDD-EF68-B813-3ED48564E666}" dt="2021-11-09T17:04:22.369" v="14" actId="20577"/>
          <ac:spMkLst>
            <pc:docMk/>
            <pc:sldMk cId="452738434" sldId="307"/>
            <ac:spMk id="7" creationId="{2D67E5EA-3072-436B-8D4B-94019C7378FD}"/>
          </ac:spMkLst>
        </pc:spChg>
      </pc:sldChg>
      <pc:sldChg chg="modSp">
        <pc:chgData name="Zachary S Solini" userId="S::zsolini@gmu.edu::4d9f4f35-c6ea-467d-bbf5-677c5ef86ee2" providerId="AD" clId="Web-{B59DD040-BFDD-EF68-B813-3ED48564E666}" dt="2021-11-09T17:03:54.727" v="8" actId="20577"/>
        <pc:sldMkLst>
          <pc:docMk/>
          <pc:sldMk cId="2432862662" sldId="308"/>
        </pc:sldMkLst>
        <pc:spChg chg="mod">
          <ac:chgData name="Zachary S Solini" userId="S::zsolini@gmu.edu::4d9f4f35-c6ea-467d-bbf5-677c5ef86ee2" providerId="AD" clId="Web-{B59DD040-BFDD-EF68-B813-3ED48564E666}" dt="2021-11-09T17:03:54.727" v="8" actId="20577"/>
          <ac:spMkLst>
            <pc:docMk/>
            <pc:sldMk cId="2432862662" sldId="308"/>
            <ac:spMk id="8" creationId="{6BDFDE1D-B1D8-46CE-85E4-8554769EA4A3}"/>
          </ac:spMkLst>
        </pc:spChg>
      </pc:sldChg>
      <pc:sldChg chg="modSp">
        <pc:chgData name="Zachary S Solini" userId="S::zsolini@gmu.edu::4d9f4f35-c6ea-467d-bbf5-677c5ef86ee2" providerId="AD" clId="Web-{B59DD040-BFDD-EF68-B813-3ED48564E666}" dt="2021-11-09T17:03:51.149" v="7" actId="20577"/>
        <pc:sldMkLst>
          <pc:docMk/>
          <pc:sldMk cId="2207842309" sldId="309"/>
        </pc:sldMkLst>
        <pc:spChg chg="mod">
          <ac:chgData name="Zachary S Solini" userId="S::zsolini@gmu.edu::4d9f4f35-c6ea-467d-bbf5-677c5ef86ee2" providerId="AD" clId="Web-{B59DD040-BFDD-EF68-B813-3ED48564E666}" dt="2021-11-09T17:03:28.258" v="3" actId="20577"/>
          <ac:spMkLst>
            <pc:docMk/>
            <pc:sldMk cId="2207842309" sldId="309"/>
            <ac:spMk id="2" creationId="{6E553E93-8F74-4824-BA4D-E3434D6A827C}"/>
          </ac:spMkLst>
        </pc:spChg>
        <pc:spChg chg="mod">
          <ac:chgData name="Zachary S Solini" userId="S::zsolini@gmu.edu::4d9f4f35-c6ea-467d-bbf5-677c5ef86ee2" providerId="AD" clId="Web-{B59DD040-BFDD-EF68-B813-3ED48564E666}" dt="2021-11-09T17:03:51.149" v="7" actId="20577"/>
          <ac:spMkLst>
            <pc:docMk/>
            <pc:sldMk cId="2207842309" sldId="309"/>
            <ac:spMk id="3" creationId="{AA554517-93CC-49BC-8E9C-465039B90260}"/>
          </ac:spMkLst>
        </pc:spChg>
      </pc:sldChg>
      <pc:sldChg chg="modSp new">
        <pc:chgData name="Zachary S Solini" userId="S::zsolini@gmu.edu::4d9f4f35-c6ea-467d-bbf5-677c5ef86ee2" providerId="AD" clId="Web-{B59DD040-BFDD-EF68-B813-3ED48564E666}" dt="2021-11-09T17:48:48.663" v="36" actId="20577"/>
        <pc:sldMkLst>
          <pc:docMk/>
          <pc:sldMk cId="251138140" sldId="310"/>
        </pc:sldMkLst>
        <pc:spChg chg="mod">
          <ac:chgData name="Zachary S Solini" userId="S::zsolini@gmu.edu::4d9f4f35-c6ea-467d-bbf5-677c5ef86ee2" providerId="AD" clId="Web-{B59DD040-BFDD-EF68-B813-3ED48564E666}" dt="2021-11-09T17:48:17.912" v="26" actId="20577"/>
          <ac:spMkLst>
            <pc:docMk/>
            <pc:sldMk cId="251138140" sldId="310"/>
            <ac:spMk id="2" creationId="{8B2880A8-109B-4209-9B6A-B585C6588970}"/>
          </ac:spMkLst>
        </pc:spChg>
        <pc:spChg chg="mod">
          <ac:chgData name="Zachary S Solini" userId="S::zsolini@gmu.edu::4d9f4f35-c6ea-467d-bbf5-677c5ef86ee2" providerId="AD" clId="Web-{B59DD040-BFDD-EF68-B813-3ED48564E666}" dt="2021-11-09T17:48:48.663" v="36" actId="20577"/>
          <ac:spMkLst>
            <pc:docMk/>
            <pc:sldMk cId="251138140" sldId="310"/>
            <ac:spMk id="3" creationId="{546E48B3-4DBA-4FD7-B732-0E1AF04BE82D}"/>
          </ac:spMkLst>
        </pc:spChg>
      </pc:sldChg>
      <pc:sldChg chg="addSp delSp modSp new del">
        <pc:chgData name="Zachary S Solini" userId="S::zsolini@gmu.edu::4d9f4f35-c6ea-467d-bbf5-677c5ef86ee2" providerId="AD" clId="Web-{B59DD040-BFDD-EF68-B813-3ED48564E666}" dt="2021-11-09T17:48:01.724" v="24"/>
        <pc:sldMkLst>
          <pc:docMk/>
          <pc:sldMk cId="3996746883" sldId="310"/>
        </pc:sldMkLst>
        <pc:picChg chg="add del mod">
          <ac:chgData name="Zachary S Solini" userId="S::zsolini@gmu.edu::4d9f4f35-c6ea-467d-bbf5-677c5ef86ee2" providerId="AD" clId="Web-{B59DD040-BFDD-EF68-B813-3ED48564E666}" dt="2021-11-09T17:47:58.552" v="23"/>
          <ac:picMkLst>
            <pc:docMk/>
            <pc:sldMk cId="3996746883" sldId="310"/>
            <ac:picMk id="2" creationId="{08137ECC-3E42-4526-8D6E-81BB380BEB8D}"/>
          </ac:picMkLst>
        </pc:picChg>
      </pc:sldChg>
      <pc:sldChg chg="new del">
        <pc:chgData name="Zachary S Solini" userId="S::zsolini@gmu.edu::4d9f4f35-c6ea-467d-bbf5-677c5ef86ee2" providerId="AD" clId="Web-{B59DD040-BFDD-EF68-B813-3ED48564E666}" dt="2021-11-09T18:19:13.230" v="38"/>
        <pc:sldMkLst>
          <pc:docMk/>
          <pc:sldMk cId="2358815132" sldId="311"/>
        </pc:sldMkLst>
      </pc:sldChg>
    </pc:docChg>
  </pc:docChgLst>
  <pc:docChgLst>
    <pc:chgData name="Cameron J Flores" userId="S::cflore@gmu.edu::7d8599b6-2ce0-4761-b6d7-8f3821d26c3f" providerId="AD" clId="Web-{AF1725BE-E324-75D3-3FBE-D96E87452BF1}"/>
    <pc:docChg chg="addSld modSld">
      <pc:chgData name="Cameron J Flores" userId="S::cflore@gmu.edu::7d8599b6-2ce0-4761-b6d7-8f3821d26c3f" providerId="AD" clId="Web-{AF1725BE-E324-75D3-3FBE-D96E87452BF1}" dt="2021-11-05T20:36:18.876" v="36" actId="20577"/>
      <pc:docMkLst>
        <pc:docMk/>
      </pc:docMkLst>
      <pc:sldChg chg="modSp new">
        <pc:chgData name="Cameron J Flores" userId="S::cflore@gmu.edu::7d8599b6-2ce0-4761-b6d7-8f3821d26c3f" providerId="AD" clId="Web-{AF1725BE-E324-75D3-3FBE-D96E87452BF1}" dt="2021-11-05T20:36:18.876" v="36" actId="20577"/>
        <pc:sldMkLst>
          <pc:docMk/>
          <pc:sldMk cId="2143113676" sldId="287"/>
        </pc:sldMkLst>
        <pc:spChg chg="mod">
          <ac:chgData name="Cameron J Flores" userId="S::cflore@gmu.edu::7d8599b6-2ce0-4761-b6d7-8f3821d26c3f" providerId="AD" clId="Web-{AF1725BE-E324-75D3-3FBE-D96E87452BF1}" dt="2021-11-05T20:36:18.876" v="36" actId="20577"/>
          <ac:spMkLst>
            <pc:docMk/>
            <pc:sldMk cId="2143113676" sldId="287"/>
            <ac:spMk id="2" creationId="{83E99BB1-1602-40F1-8B44-AB018D9DE844}"/>
          </ac:spMkLst>
        </pc:spChg>
      </pc:sldChg>
    </pc:docChg>
  </pc:docChgLst>
  <pc:docChgLst>
    <pc:chgData name="Nestor O Arellano" userId="S::narella2@gmu.edu::59ef2f4f-46e6-4f2b-bfba-e27453094195" providerId="AD" clId="Web-{BC6ABEBB-594A-FFD5-80D2-2CD0AECD5840}"/>
    <pc:docChg chg="addSld delSld modSld sldOrd">
      <pc:chgData name="Nestor O Arellano" userId="S::narella2@gmu.edu::59ef2f4f-46e6-4f2b-bfba-e27453094195" providerId="AD" clId="Web-{BC6ABEBB-594A-FFD5-80D2-2CD0AECD5840}" dt="2021-11-06T00:37:31.337" v="62" actId="20577"/>
      <pc:docMkLst>
        <pc:docMk/>
      </pc:docMkLst>
      <pc:sldChg chg="new del">
        <pc:chgData name="Nestor O Arellano" userId="S::narella2@gmu.edu::59ef2f4f-46e6-4f2b-bfba-e27453094195" providerId="AD" clId="Web-{BC6ABEBB-594A-FFD5-80D2-2CD0AECD5840}" dt="2021-11-06T00:33:21.859" v="1"/>
        <pc:sldMkLst>
          <pc:docMk/>
          <pc:sldMk cId="871716846" sldId="300"/>
        </pc:sldMkLst>
      </pc:sldChg>
      <pc:sldChg chg="addSp delSp modSp new ord">
        <pc:chgData name="Nestor O Arellano" userId="S::narella2@gmu.edu::59ef2f4f-46e6-4f2b-bfba-e27453094195" providerId="AD" clId="Web-{BC6ABEBB-594A-FFD5-80D2-2CD0AECD5840}" dt="2021-11-06T00:35:46.334" v="35" actId="20577"/>
        <pc:sldMkLst>
          <pc:docMk/>
          <pc:sldMk cId="1578794661" sldId="300"/>
        </pc:sldMkLst>
        <pc:spChg chg="mod">
          <ac:chgData name="Nestor O Arellano" userId="S::narella2@gmu.edu::59ef2f4f-46e6-4f2b-bfba-e27453094195" providerId="AD" clId="Web-{BC6ABEBB-594A-FFD5-80D2-2CD0AECD5840}" dt="2021-11-06T00:35:46.334" v="35" actId="20577"/>
          <ac:spMkLst>
            <pc:docMk/>
            <pc:sldMk cId="1578794661" sldId="300"/>
            <ac:spMk id="2" creationId="{B488F1AA-49EB-4FAA-AB17-314A3C716002}"/>
          </ac:spMkLst>
        </pc:spChg>
        <pc:spChg chg="del">
          <ac:chgData name="Nestor O Arellano" userId="S::narella2@gmu.edu::59ef2f4f-46e6-4f2b-bfba-e27453094195" providerId="AD" clId="Web-{BC6ABEBB-594A-FFD5-80D2-2CD0AECD5840}" dt="2021-11-06T00:34:06.657" v="12"/>
          <ac:spMkLst>
            <pc:docMk/>
            <pc:sldMk cId="1578794661" sldId="300"/>
            <ac:spMk id="3" creationId="{1586104A-E2AD-4618-9DA7-403BDFD0E98F}"/>
          </ac:spMkLst>
        </pc:spChg>
        <pc:spChg chg="del">
          <ac:chgData name="Nestor O Arellano" userId="S::narella2@gmu.edu::59ef2f4f-46e6-4f2b-bfba-e27453094195" providerId="AD" clId="Web-{BC6ABEBB-594A-FFD5-80D2-2CD0AECD5840}" dt="2021-11-06T00:34:09.970" v="14"/>
          <ac:spMkLst>
            <pc:docMk/>
            <pc:sldMk cId="1578794661" sldId="300"/>
            <ac:spMk id="4" creationId="{F141F787-8159-4811-8A44-B77153CB4D1E}"/>
          </ac:spMkLst>
        </pc:spChg>
        <pc:spChg chg="del">
          <ac:chgData name="Nestor O Arellano" userId="S::narella2@gmu.edu::59ef2f4f-46e6-4f2b-bfba-e27453094195" providerId="AD" clId="Web-{BC6ABEBB-594A-FFD5-80D2-2CD0AECD5840}" dt="2021-11-06T00:34:08.376" v="13"/>
          <ac:spMkLst>
            <pc:docMk/>
            <pc:sldMk cId="1578794661" sldId="300"/>
            <ac:spMk id="5" creationId="{8B702750-0FC8-4EB8-BAB0-696D616DABC7}"/>
          </ac:spMkLst>
        </pc:spChg>
        <pc:spChg chg="del">
          <ac:chgData name="Nestor O Arellano" userId="S::narella2@gmu.edu::59ef2f4f-46e6-4f2b-bfba-e27453094195" providerId="AD" clId="Web-{BC6ABEBB-594A-FFD5-80D2-2CD0AECD5840}" dt="2021-11-06T00:34:11.454" v="15"/>
          <ac:spMkLst>
            <pc:docMk/>
            <pc:sldMk cId="1578794661" sldId="300"/>
            <ac:spMk id="6" creationId="{A5ACC519-0333-4115-9A2E-7069F1B2C25D}"/>
          </ac:spMkLst>
        </pc:spChg>
        <pc:picChg chg="add mod">
          <ac:chgData name="Nestor O Arellano" userId="S::narella2@gmu.edu::59ef2f4f-46e6-4f2b-bfba-e27453094195" providerId="AD" clId="Web-{BC6ABEBB-594A-FFD5-80D2-2CD0AECD5840}" dt="2021-11-06T00:34:53.486" v="23" actId="14100"/>
          <ac:picMkLst>
            <pc:docMk/>
            <pc:sldMk cId="1578794661" sldId="300"/>
            <ac:picMk id="7" creationId="{EDC74A51-8378-4E54-A97A-79D92EFBABB4}"/>
          </ac:picMkLst>
        </pc:picChg>
      </pc:sldChg>
      <pc:sldChg chg="addSp delSp modSp new ord">
        <pc:chgData name="Nestor O Arellano" userId="S::narella2@gmu.edu::59ef2f4f-46e6-4f2b-bfba-e27453094195" providerId="AD" clId="Web-{BC6ABEBB-594A-FFD5-80D2-2CD0AECD5840}" dt="2021-11-06T00:37:25.493" v="58" actId="20577"/>
        <pc:sldMkLst>
          <pc:docMk/>
          <pc:sldMk cId="2053047406" sldId="301"/>
        </pc:sldMkLst>
        <pc:spChg chg="mod">
          <ac:chgData name="Nestor O Arellano" userId="S::narella2@gmu.edu::59ef2f4f-46e6-4f2b-bfba-e27453094195" providerId="AD" clId="Web-{BC6ABEBB-594A-FFD5-80D2-2CD0AECD5840}" dt="2021-11-06T00:37:25.493" v="58" actId="20577"/>
          <ac:spMkLst>
            <pc:docMk/>
            <pc:sldMk cId="2053047406" sldId="301"/>
            <ac:spMk id="2" creationId="{3FF1A0FF-3F1A-4C32-8A64-C4C02A1D9BB2}"/>
          </ac:spMkLst>
        </pc:spChg>
        <pc:spChg chg="del">
          <ac:chgData name="Nestor O Arellano" userId="S::narella2@gmu.edu::59ef2f4f-46e6-4f2b-bfba-e27453094195" providerId="AD" clId="Web-{BC6ABEBB-594A-FFD5-80D2-2CD0AECD5840}" dt="2021-11-06T00:35:29.865" v="29"/>
          <ac:spMkLst>
            <pc:docMk/>
            <pc:sldMk cId="2053047406" sldId="301"/>
            <ac:spMk id="3" creationId="{F0971A9F-CE51-40A2-9C86-088B96FD42CF}"/>
          </ac:spMkLst>
        </pc:spChg>
        <pc:spChg chg="del">
          <ac:chgData name="Nestor O Arellano" userId="S::narella2@gmu.edu::59ef2f4f-46e6-4f2b-bfba-e27453094195" providerId="AD" clId="Web-{BC6ABEBB-594A-FFD5-80D2-2CD0AECD5840}" dt="2021-11-06T00:35:27.850" v="28"/>
          <ac:spMkLst>
            <pc:docMk/>
            <pc:sldMk cId="2053047406" sldId="301"/>
            <ac:spMk id="4" creationId="{681F14C1-DE14-4D37-BD85-B88841063A87}"/>
          </ac:spMkLst>
        </pc:spChg>
        <pc:spChg chg="del">
          <ac:chgData name="Nestor O Arellano" userId="S::narella2@gmu.edu::59ef2f4f-46e6-4f2b-bfba-e27453094195" providerId="AD" clId="Web-{BC6ABEBB-594A-FFD5-80D2-2CD0AECD5840}" dt="2021-11-06T00:35:26.178" v="27"/>
          <ac:spMkLst>
            <pc:docMk/>
            <pc:sldMk cId="2053047406" sldId="301"/>
            <ac:spMk id="5" creationId="{4FF8FE46-807C-4AC9-8E9A-6E420574EE6A}"/>
          </ac:spMkLst>
        </pc:spChg>
        <pc:spChg chg="del">
          <ac:chgData name="Nestor O Arellano" userId="S::narella2@gmu.edu::59ef2f4f-46e6-4f2b-bfba-e27453094195" providerId="AD" clId="Web-{BC6ABEBB-594A-FFD5-80D2-2CD0AECD5840}" dt="2021-11-06T00:35:24.318" v="26"/>
          <ac:spMkLst>
            <pc:docMk/>
            <pc:sldMk cId="2053047406" sldId="301"/>
            <ac:spMk id="6" creationId="{17266605-9443-4F7F-8E63-12FF8F3E5558}"/>
          </ac:spMkLst>
        </pc:spChg>
        <pc:spChg chg="add del">
          <ac:chgData name="Nestor O Arellano" userId="S::narella2@gmu.edu::59ef2f4f-46e6-4f2b-bfba-e27453094195" providerId="AD" clId="Web-{BC6ABEBB-594A-FFD5-80D2-2CD0AECD5840}" dt="2021-11-06T00:35:37.865" v="33"/>
          <ac:spMkLst>
            <pc:docMk/>
            <pc:sldMk cId="2053047406" sldId="301"/>
            <ac:spMk id="7" creationId="{CA868B86-5633-4BAE-9AA4-DB00B48828D3}"/>
          </ac:spMkLst>
        </pc:spChg>
        <pc:picChg chg="add mod">
          <ac:chgData name="Nestor O Arellano" userId="S::narella2@gmu.edu::59ef2f4f-46e6-4f2b-bfba-e27453094195" providerId="AD" clId="Web-{BC6ABEBB-594A-FFD5-80D2-2CD0AECD5840}" dt="2021-11-06T00:36:11.882" v="41" actId="14100"/>
          <ac:picMkLst>
            <pc:docMk/>
            <pc:sldMk cId="2053047406" sldId="301"/>
            <ac:picMk id="8" creationId="{7E3F2597-FC85-464D-AFC1-69A0CA49B319}"/>
          </ac:picMkLst>
        </pc:picChg>
      </pc:sldChg>
      <pc:sldChg chg="addSp delSp modSp new">
        <pc:chgData name="Nestor O Arellano" userId="S::narella2@gmu.edu::59ef2f4f-46e6-4f2b-bfba-e27453094195" providerId="AD" clId="Web-{BC6ABEBB-594A-FFD5-80D2-2CD0AECD5840}" dt="2021-11-06T00:37:31.337" v="62" actId="20577"/>
        <pc:sldMkLst>
          <pc:docMk/>
          <pc:sldMk cId="3139456523" sldId="302"/>
        </pc:sldMkLst>
        <pc:spChg chg="mod">
          <ac:chgData name="Nestor O Arellano" userId="S::narella2@gmu.edu::59ef2f4f-46e6-4f2b-bfba-e27453094195" providerId="AD" clId="Web-{BC6ABEBB-594A-FFD5-80D2-2CD0AECD5840}" dt="2021-11-06T00:37:31.337" v="62" actId="20577"/>
          <ac:spMkLst>
            <pc:docMk/>
            <pc:sldMk cId="3139456523" sldId="302"/>
            <ac:spMk id="2" creationId="{2E8BAA52-96C8-4C0A-98E4-E71368D8D491}"/>
          </ac:spMkLst>
        </pc:spChg>
        <pc:spChg chg="del">
          <ac:chgData name="Nestor O Arellano" userId="S::narella2@gmu.edu::59ef2f4f-46e6-4f2b-bfba-e27453094195" providerId="AD" clId="Web-{BC6ABEBB-594A-FFD5-80D2-2CD0AECD5840}" dt="2021-11-06T00:36:46.679" v="49"/>
          <ac:spMkLst>
            <pc:docMk/>
            <pc:sldMk cId="3139456523" sldId="302"/>
            <ac:spMk id="3" creationId="{5B764FCF-402C-4077-8098-BFF7A3EDB08E}"/>
          </ac:spMkLst>
        </pc:spChg>
        <pc:spChg chg="del">
          <ac:chgData name="Nestor O Arellano" userId="S::narella2@gmu.edu::59ef2f4f-46e6-4f2b-bfba-e27453094195" providerId="AD" clId="Web-{BC6ABEBB-594A-FFD5-80D2-2CD0AECD5840}" dt="2021-11-06T00:36:44.008" v="48"/>
          <ac:spMkLst>
            <pc:docMk/>
            <pc:sldMk cId="3139456523" sldId="302"/>
            <ac:spMk id="4" creationId="{1F115B73-638B-4102-A7B3-0BD8A2A5E61C}"/>
          </ac:spMkLst>
        </pc:spChg>
        <pc:spChg chg="del">
          <ac:chgData name="Nestor O Arellano" userId="S::narella2@gmu.edu::59ef2f4f-46e6-4f2b-bfba-e27453094195" providerId="AD" clId="Web-{BC6ABEBB-594A-FFD5-80D2-2CD0AECD5840}" dt="2021-11-06T00:36:48.601" v="50"/>
          <ac:spMkLst>
            <pc:docMk/>
            <pc:sldMk cId="3139456523" sldId="302"/>
            <ac:spMk id="5" creationId="{CF000221-F838-4D98-8DCF-0A0367190750}"/>
          </ac:spMkLst>
        </pc:spChg>
        <pc:spChg chg="del">
          <ac:chgData name="Nestor O Arellano" userId="S::narella2@gmu.edu::59ef2f4f-46e6-4f2b-bfba-e27453094195" providerId="AD" clId="Web-{BC6ABEBB-594A-FFD5-80D2-2CD0AECD5840}" dt="2021-11-06T00:36:50.039" v="51"/>
          <ac:spMkLst>
            <pc:docMk/>
            <pc:sldMk cId="3139456523" sldId="302"/>
            <ac:spMk id="6" creationId="{B9C64743-588F-4DE5-8FBB-42072A08359A}"/>
          </ac:spMkLst>
        </pc:spChg>
        <pc:picChg chg="add mod">
          <ac:chgData name="Nestor O Arellano" userId="S::narella2@gmu.edu::59ef2f4f-46e6-4f2b-bfba-e27453094195" providerId="AD" clId="Web-{BC6ABEBB-594A-FFD5-80D2-2CD0AECD5840}" dt="2021-11-06T00:37:12.289" v="55" actId="1076"/>
          <ac:picMkLst>
            <pc:docMk/>
            <pc:sldMk cId="3139456523" sldId="302"/>
            <ac:picMk id="7" creationId="{C8E92837-6CCC-45AA-AA72-ECB47D2E768B}"/>
          </ac:picMkLst>
        </pc:picChg>
      </pc:sldChg>
    </pc:docChg>
  </pc:docChgLst>
  <pc:docChgLst>
    <pc:chgData name="Nestor O Arellano" userId="S::narella2@gmu.edu::59ef2f4f-46e6-4f2b-bfba-e27453094195" providerId="AD" clId="Web-{F4B58868-1148-C892-D315-B86C790A09BD}"/>
    <pc:docChg chg="modSld">
      <pc:chgData name="Nestor O Arellano" userId="S::narella2@gmu.edu::59ef2f4f-46e6-4f2b-bfba-e27453094195" providerId="AD" clId="Web-{F4B58868-1148-C892-D315-B86C790A09BD}" dt="2021-11-09T17:34:52.731" v="1"/>
      <pc:docMkLst>
        <pc:docMk/>
      </pc:docMkLst>
      <pc:sldChg chg="delSp">
        <pc:chgData name="Nestor O Arellano" userId="S::narella2@gmu.edu::59ef2f4f-46e6-4f2b-bfba-e27453094195" providerId="AD" clId="Web-{F4B58868-1148-C892-D315-B86C790A09BD}" dt="2021-11-09T17:17:52.211" v="0"/>
        <pc:sldMkLst>
          <pc:docMk/>
          <pc:sldMk cId="962812609" sldId="268"/>
        </pc:sldMkLst>
        <pc:spChg chg="del">
          <ac:chgData name="Nestor O Arellano" userId="S::narella2@gmu.edu::59ef2f4f-46e6-4f2b-bfba-e27453094195" providerId="AD" clId="Web-{F4B58868-1148-C892-D315-B86C790A09BD}" dt="2021-11-09T17:17:52.211" v="0"/>
          <ac:spMkLst>
            <pc:docMk/>
            <pc:sldMk cId="962812609" sldId="268"/>
            <ac:spMk id="5" creationId="{D6002295-800D-4681-A21E-255E87423255}"/>
          </ac:spMkLst>
        </pc:spChg>
      </pc:sldChg>
      <pc:sldChg chg="delSp">
        <pc:chgData name="Nestor O Arellano" userId="S::narella2@gmu.edu::59ef2f4f-46e6-4f2b-bfba-e27453094195" providerId="AD" clId="Web-{F4B58868-1148-C892-D315-B86C790A09BD}" dt="2021-11-09T17:34:52.731" v="1"/>
        <pc:sldMkLst>
          <pc:docMk/>
          <pc:sldMk cId="268240727" sldId="285"/>
        </pc:sldMkLst>
        <pc:spChg chg="del">
          <ac:chgData name="Nestor O Arellano" userId="S::narella2@gmu.edu::59ef2f4f-46e6-4f2b-bfba-e27453094195" providerId="AD" clId="Web-{F4B58868-1148-C892-D315-B86C790A09BD}" dt="2021-11-09T17:34:52.731" v="1"/>
          <ac:spMkLst>
            <pc:docMk/>
            <pc:sldMk cId="268240727" sldId="285"/>
            <ac:spMk id="5" creationId="{32A410D3-5364-4D93-B250-72EDF8B31EAE}"/>
          </ac:spMkLst>
        </pc:spChg>
      </pc:sldChg>
    </pc:docChg>
  </pc:docChgLst>
  <pc:docChgLst>
    <pc:chgData name="Ahmed Jaber" userId="43173e6b-9de5-4ea3-8246-d0b0dfcc551d" providerId="ADAL" clId="{8B2B232F-0920-7547-857B-F444688BF8B4}"/>
    <pc:docChg chg="custSel modSld">
      <pc:chgData name="Ahmed Jaber" userId="43173e6b-9de5-4ea3-8246-d0b0dfcc551d" providerId="ADAL" clId="{8B2B232F-0920-7547-857B-F444688BF8B4}" dt="2021-11-05T16:25:42.043" v="153" actId="20577"/>
      <pc:docMkLst>
        <pc:docMk/>
      </pc:docMkLst>
      <pc:sldChg chg="modSp">
        <pc:chgData name="Ahmed Jaber" userId="43173e6b-9de5-4ea3-8246-d0b0dfcc551d" providerId="ADAL" clId="{8B2B232F-0920-7547-857B-F444688BF8B4}" dt="2021-11-05T16:25:42.043" v="153" actId="20577"/>
        <pc:sldMkLst>
          <pc:docMk/>
          <pc:sldMk cId="2005837773" sldId="264"/>
        </pc:sldMkLst>
        <pc:spChg chg="mod">
          <ac:chgData name="Ahmed Jaber" userId="43173e6b-9de5-4ea3-8246-d0b0dfcc551d" providerId="ADAL" clId="{8B2B232F-0920-7547-857B-F444688BF8B4}" dt="2021-11-05T16:25:42.043" v="153" actId="20577"/>
          <ac:spMkLst>
            <pc:docMk/>
            <pc:sldMk cId="2005837773" sldId="264"/>
            <ac:spMk id="3" creationId="{75FCB15B-3C90-48D9-83DD-F45EF9636AA6}"/>
          </ac:spMkLst>
        </pc:spChg>
      </pc:sldChg>
    </pc:docChg>
  </pc:docChgLst>
  <pc:docChgLst>
    <pc:chgData name="Nestor O Arellano" userId="S::narella2@gmu.edu::59ef2f4f-46e6-4f2b-bfba-e27453094195" providerId="AD" clId="Web-{D6215A32-EDCC-1CCB-8824-C830712829A2}"/>
    <pc:docChg chg="addSld modSld sldOrd">
      <pc:chgData name="Nestor O Arellano" userId="S::narella2@gmu.edu::59ef2f4f-46e6-4f2b-bfba-e27453094195" providerId="AD" clId="Web-{D6215A32-EDCC-1CCB-8824-C830712829A2}" dt="2021-11-08T19:28:13.160" v="165" actId="14100"/>
      <pc:docMkLst>
        <pc:docMk/>
      </pc:docMkLst>
      <pc:sldChg chg="modSp">
        <pc:chgData name="Nestor O Arellano" userId="S::narella2@gmu.edu::59ef2f4f-46e6-4f2b-bfba-e27453094195" providerId="AD" clId="Web-{D6215A32-EDCC-1CCB-8824-C830712829A2}" dt="2021-11-08T19:22:52.753" v="141" actId="20577"/>
        <pc:sldMkLst>
          <pc:docMk/>
          <pc:sldMk cId="125338867" sldId="288"/>
        </pc:sldMkLst>
        <pc:spChg chg="mod">
          <ac:chgData name="Nestor O Arellano" userId="S::narella2@gmu.edu::59ef2f4f-46e6-4f2b-bfba-e27453094195" providerId="AD" clId="Web-{D6215A32-EDCC-1CCB-8824-C830712829A2}" dt="2021-11-08T19:22:52.753" v="141" actId="20577"/>
          <ac:spMkLst>
            <pc:docMk/>
            <pc:sldMk cId="125338867" sldId="288"/>
            <ac:spMk id="3" creationId="{CF8B7BAD-2759-4DD1-B871-7DDBFA10E139}"/>
          </ac:spMkLst>
        </pc:spChg>
        <pc:picChg chg="mod">
          <ac:chgData name="Nestor O Arellano" userId="S::narella2@gmu.edu::59ef2f4f-46e6-4f2b-bfba-e27453094195" providerId="AD" clId="Web-{D6215A32-EDCC-1CCB-8824-C830712829A2}" dt="2021-11-08T19:22:39.689" v="137" actId="14100"/>
          <ac:picMkLst>
            <pc:docMk/>
            <pc:sldMk cId="125338867" sldId="288"/>
            <ac:picMk id="4" creationId="{36419385-4EC7-444D-B174-12674C7A939D}"/>
          </ac:picMkLst>
        </pc:picChg>
      </pc:sldChg>
      <pc:sldChg chg="addSp delSp modSp new ord">
        <pc:chgData name="Nestor O Arellano" userId="S::narella2@gmu.edu::59ef2f4f-46e6-4f2b-bfba-e27453094195" providerId="AD" clId="Web-{D6215A32-EDCC-1CCB-8824-C830712829A2}" dt="2021-11-08T19:28:13.160" v="165" actId="14100"/>
        <pc:sldMkLst>
          <pc:docMk/>
          <pc:sldMk cId="844098074" sldId="306"/>
        </pc:sldMkLst>
        <pc:spChg chg="mod">
          <ac:chgData name="Nestor O Arellano" userId="S::narella2@gmu.edu::59ef2f4f-46e6-4f2b-bfba-e27453094195" providerId="AD" clId="Web-{D6215A32-EDCC-1CCB-8824-C830712829A2}" dt="2021-11-08T19:02:42.800" v="122" actId="14100"/>
          <ac:spMkLst>
            <pc:docMk/>
            <pc:sldMk cId="844098074" sldId="306"/>
            <ac:spMk id="2" creationId="{44B9998C-A8A1-4A46-8EDF-BDCBE2C31D72}"/>
          </ac:spMkLst>
        </pc:spChg>
        <pc:spChg chg="mod">
          <ac:chgData name="Nestor O Arellano" userId="S::narella2@gmu.edu::59ef2f4f-46e6-4f2b-bfba-e27453094195" providerId="AD" clId="Web-{D6215A32-EDCC-1CCB-8824-C830712829A2}" dt="2021-11-08T19:26:57.625" v="152" actId="20577"/>
          <ac:spMkLst>
            <pc:docMk/>
            <pc:sldMk cId="844098074" sldId="306"/>
            <ac:spMk id="3" creationId="{DED2A2AA-B64F-409F-AE10-4E4C468E310F}"/>
          </ac:spMkLst>
        </pc:spChg>
        <pc:spChg chg="add mod">
          <ac:chgData name="Nestor O Arellano" userId="S::narella2@gmu.edu::59ef2f4f-46e6-4f2b-bfba-e27453094195" providerId="AD" clId="Web-{D6215A32-EDCC-1CCB-8824-C830712829A2}" dt="2021-11-08T19:28:13.160" v="165" actId="14100"/>
          <ac:spMkLst>
            <pc:docMk/>
            <pc:sldMk cId="844098074" sldId="306"/>
            <ac:spMk id="6" creationId="{73FC17DB-FAB8-4522-93FE-E801CF8C57EA}"/>
          </ac:spMkLst>
        </pc:spChg>
        <pc:picChg chg="add mod">
          <ac:chgData name="Nestor O Arellano" userId="S::narella2@gmu.edu::59ef2f4f-46e6-4f2b-bfba-e27453094195" providerId="AD" clId="Web-{D6215A32-EDCC-1CCB-8824-C830712829A2}" dt="2021-11-08T19:27:08.859" v="153" actId="1076"/>
          <ac:picMkLst>
            <pc:docMk/>
            <pc:sldMk cId="844098074" sldId="306"/>
            <ac:picMk id="4" creationId="{A47152F8-E2FA-4B15-BFD0-D914CF67820F}"/>
          </ac:picMkLst>
        </pc:picChg>
        <pc:picChg chg="add del mod">
          <ac:chgData name="Nestor O Arellano" userId="S::narella2@gmu.edu::59ef2f4f-46e6-4f2b-bfba-e27453094195" providerId="AD" clId="Web-{D6215A32-EDCC-1CCB-8824-C830712829A2}" dt="2021-11-08T19:18:40.568" v="126"/>
          <ac:picMkLst>
            <pc:docMk/>
            <pc:sldMk cId="844098074" sldId="306"/>
            <ac:picMk id="5" creationId="{053FF0AC-35A3-4B56-A99C-41E37DB5DD20}"/>
          </ac:picMkLst>
        </pc:picChg>
        <pc:picChg chg="add mod">
          <ac:chgData name="Nestor O Arellano" userId="S::narella2@gmu.edu::59ef2f4f-46e6-4f2b-bfba-e27453094195" providerId="AD" clId="Web-{D6215A32-EDCC-1CCB-8824-C830712829A2}" dt="2021-11-08T19:19:49.431" v="130" actId="1076"/>
          <ac:picMkLst>
            <pc:docMk/>
            <pc:sldMk cId="844098074" sldId="306"/>
            <ac:picMk id="7" creationId="{7604A86E-2FFA-4FA0-86F7-9638CED7E624}"/>
          </ac:picMkLst>
        </pc:picChg>
      </pc:sldChg>
    </pc:docChg>
  </pc:docChgLst>
  <pc:docChgLst>
    <pc:chgData name="Zachary S Solini" userId="S::zsolini@gmu.edu::4d9f4f35-c6ea-467d-bbf5-677c5ef86ee2" providerId="AD" clId="Web-{2396E6B0-F424-35D9-30DA-B07D4C1F550C}"/>
    <pc:docChg chg="addSld delSld modSld">
      <pc:chgData name="Zachary S Solini" userId="S::zsolini@gmu.edu::4d9f4f35-c6ea-467d-bbf5-677c5ef86ee2" providerId="AD" clId="Web-{2396E6B0-F424-35D9-30DA-B07D4C1F550C}" dt="2021-11-05T17:12:21.087" v="258"/>
      <pc:docMkLst>
        <pc:docMk/>
      </pc:docMkLst>
      <pc:sldChg chg="new del">
        <pc:chgData name="Zachary S Solini" userId="S::zsolini@gmu.edu::4d9f4f35-c6ea-467d-bbf5-677c5ef86ee2" providerId="AD" clId="Web-{2396E6B0-F424-35D9-30DA-B07D4C1F550C}" dt="2021-11-05T16:34:22.564" v="2"/>
        <pc:sldMkLst>
          <pc:docMk/>
          <pc:sldMk cId="2380076261" sldId="274"/>
        </pc:sldMkLst>
      </pc:sldChg>
      <pc:sldChg chg="modSp new">
        <pc:chgData name="Zachary S Solini" userId="S::zsolini@gmu.edu::4d9f4f35-c6ea-467d-bbf5-677c5ef86ee2" providerId="AD" clId="Web-{2396E6B0-F424-35D9-30DA-B07D4C1F550C}" dt="2021-11-05T16:38:28.913" v="74" actId="20577"/>
        <pc:sldMkLst>
          <pc:docMk/>
          <pc:sldMk cId="2594496011" sldId="275"/>
        </pc:sldMkLst>
        <pc:spChg chg="mod">
          <ac:chgData name="Zachary S Solini" userId="S::zsolini@gmu.edu::4d9f4f35-c6ea-467d-bbf5-677c5ef86ee2" providerId="AD" clId="Web-{2396E6B0-F424-35D9-30DA-B07D4C1F550C}" dt="2021-11-05T16:37:46.584" v="53" actId="14100"/>
          <ac:spMkLst>
            <pc:docMk/>
            <pc:sldMk cId="2594496011" sldId="275"/>
            <ac:spMk id="2" creationId="{58D63690-1721-4377-BA10-503D41477BEB}"/>
          </ac:spMkLst>
        </pc:spChg>
        <pc:spChg chg="mod">
          <ac:chgData name="Zachary S Solini" userId="S::zsolini@gmu.edu::4d9f4f35-c6ea-467d-bbf5-677c5ef86ee2" providerId="AD" clId="Web-{2396E6B0-F424-35D9-30DA-B07D4C1F550C}" dt="2021-11-05T16:38:28.913" v="74" actId="20577"/>
          <ac:spMkLst>
            <pc:docMk/>
            <pc:sldMk cId="2594496011" sldId="275"/>
            <ac:spMk id="3" creationId="{34DCD73A-BCA9-4EED-B1A6-BACF867F825A}"/>
          </ac:spMkLst>
        </pc:spChg>
      </pc:sldChg>
      <pc:sldChg chg="modSp new del">
        <pc:chgData name="Zachary S Solini" userId="S::zsolini@gmu.edu::4d9f4f35-c6ea-467d-bbf5-677c5ef86ee2" providerId="AD" clId="Web-{2396E6B0-F424-35D9-30DA-B07D4C1F550C}" dt="2021-11-05T16:43:37.093" v="160"/>
        <pc:sldMkLst>
          <pc:docMk/>
          <pc:sldMk cId="2807846483" sldId="277"/>
        </pc:sldMkLst>
        <pc:spChg chg="mod">
          <ac:chgData name="Zachary S Solini" userId="S::zsolini@gmu.edu::4d9f4f35-c6ea-467d-bbf5-677c5ef86ee2" providerId="AD" clId="Web-{2396E6B0-F424-35D9-30DA-B07D4C1F550C}" dt="2021-11-05T16:38:53.836" v="93" actId="20577"/>
          <ac:spMkLst>
            <pc:docMk/>
            <pc:sldMk cId="2807846483" sldId="277"/>
            <ac:spMk id="2" creationId="{EC0C4A4E-A6F1-45F3-A077-785D3109C66F}"/>
          </ac:spMkLst>
        </pc:spChg>
        <pc:spChg chg="mod">
          <ac:chgData name="Zachary S Solini" userId="S::zsolini@gmu.edu::4d9f4f35-c6ea-467d-bbf5-677c5ef86ee2" providerId="AD" clId="Web-{2396E6B0-F424-35D9-30DA-B07D4C1F550C}" dt="2021-11-05T16:39:35.915" v="156" actId="20577"/>
          <ac:spMkLst>
            <pc:docMk/>
            <pc:sldMk cId="2807846483" sldId="277"/>
            <ac:spMk id="3" creationId="{8BA0428E-3245-414F-BB69-C98D9B5B19BE}"/>
          </ac:spMkLst>
        </pc:spChg>
      </pc:sldChg>
      <pc:sldChg chg="addSp delSp modSp new mod setBg">
        <pc:chgData name="Zachary S Solini" userId="S::zsolini@gmu.edu::4d9f4f35-c6ea-467d-bbf5-677c5ef86ee2" providerId="AD" clId="Web-{2396E6B0-F424-35D9-30DA-B07D4C1F550C}" dt="2021-11-05T17:12:21.087" v="258"/>
        <pc:sldMkLst>
          <pc:docMk/>
          <pc:sldMk cId="3862259271" sldId="278"/>
        </pc:sldMkLst>
        <pc:spChg chg="mod">
          <ac:chgData name="Zachary S Solini" userId="S::zsolini@gmu.edu::4d9f4f35-c6ea-467d-bbf5-677c5ef86ee2" providerId="AD" clId="Web-{2396E6B0-F424-35D9-30DA-B07D4C1F550C}" dt="2021-11-05T17:12:21.087" v="258"/>
          <ac:spMkLst>
            <pc:docMk/>
            <pc:sldMk cId="3862259271" sldId="278"/>
            <ac:spMk id="2" creationId="{C2F3018C-F886-45BD-AC4E-EDF765747FDE}"/>
          </ac:spMkLst>
        </pc:spChg>
        <pc:spChg chg="add del mod ord">
          <ac:chgData name="Zachary S Solini" userId="S::zsolini@gmu.edu::4d9f4f35-c6ea-467d-bbf5-677c5ef86ee2" providerId="AD" clId="Web-{2396E6B0-F424-35D9-30DA-B07D4C1F550C}" dt="2021-11-05T17:12:21.087" v="258"/>
          <ac:spMkLst>
            <pc:docMk/>
            <pc:sldMk cId="3862259271" sldId="278"/>
            <ac:spMk id="3" creationId="{3166F2B6-5FB7-4CCF-B311-DAE68F42F427}"/>
          </ac:spMkLst>
        </pc:spChg>
        <pc:spChg chg="del">
          <ac:chgData name="Zachary S Solini" userId="S::zsolini@gmu.edu::4d9f4f35-c6ea-467d-bbf5-677c5ef86ee2" providerId="AD" clId="Web-{2396E6B0-F424-35D9-30DA-B07D4C1F550C}" dt="2021-11-05T16:54:18.124" v="161"/>
          <ac:spMkLst>
            <pc:docMk/>
            <pc:sldMk cId="3862259271" sldId="278"/>
            <ac:spMk id="4" creationId="{D4535D38-2A4B-4A00-9090-7969BD6E1637}"/>
          </ac:spMkLst>
        </pc:spChg>
        <pc:spChg chg="add del mod">
          <ac:chgData name="Zachary S Solini" userId="S::zsolini@gmu.edu::4d9f4f35-c6ea-467d-bbf5-677c5ef86ee2" providerId="AD" clId="Web-{2396E6B0-F424-35D9-30DA-B07D4C1F550C}" dt="2021-11-05T16:55:26.157" v="169"/>
          <ac:spMkLst>
            <pc:docMk/>
            <pc:sldMk cId="3862259271" sldId="278"/>
            <ac:spMk id="8" creationId="{F6B548FF-3C7B-48FF-88D4-550C8323395B}"/>
          </ac:spMkLst>
        </pc:spChg>
        <pc:spChg chg="add del mod">
          <ac:chgData name="Zachary S Solini" userId="S::zsolini@gmu.edu::4d9f4f35-c6ea-467d-bbf5-677c5ef86ee2" providerId="AD" clId="Web-{2396E6B0-F424-35D9-30DA-B07D4C1F550C}" dt="2021-11-05T17:12:17.868" v="255"/>
          <ac:spMkLst>
            <pc:docMk/>
            <pc:sldMk cId="3862259271" sldId="278"/>
            <ac:spMk id="10" creationId="{7B8561C2-164E-479D-9508-40C553C1A9CA}"/>
          </ac:spMkLst>
        </pc:spChg>
        <pc:spChg chg="add del">
          <ac:chgData name="Zachary S Solini" userId="S::zsolini@gmu.edu::4d9f4f35-c6ea-467d-bbf5-677c5ef86ee2" providerId="AD" clId="Web-{2396E6B0-F424-35D9-30DA-B07D4C1F550C}" dt="2021-11-05T17:12:21.087" v="258"/>
          <ac:spMkLst>
            <pc:docMk/>
            <pc:sldMk cId="3862259271" sldId="278"/>
            <ac:spMk id="14" creationId="{5E39A796-BE83-48B1-B33F-35C4A32AAB57}"/>
          </ac:spMkLst>
        </pc:spChg>
        <pc:spChg chg="add del">
          <ac:chgData name="Zachary S Solini" userId="S::zsolini@gmu.edu::4d9f4f35-c6ea-467d-bbf5-677c5ef86ee2" providerId="AD" clId="Web-{2396E6B0-F424-35D9-30DA-B07D4C1F550C}" dt="2021-11-05T17:12:21.087" v="258"/>
          <ac:spMkLst>
            <pc:docMk/>
            <pc:sldMk cId="3862259271" sldId="278"/>
            <ac:spMk id="16" creationId="{72F84B47-E267-4194-8194-831DB7B5547F}"/>
          </ac:spMkLst>
        </pc:spChg>
        <pc:spChg chg="add del">
          <ac:chgData name="Zachary S Solini" userId="S::zsolini@gmu.edu::4d9f4f35-c6ea-467d-bbf5-677c5ef86ee2" providerId="AD" clId="Web-{2396E6B0-F424-35D9-30DA-B07D4C1F550C}" dt="2021-11-05T17:12:21.087" v="258"/>
          <ac:spMkLst>
            <pc:docMk/>
            <pc:sldMk cId="3862259271" sldId="278"/>
            <ac:spMk id="21" creationId="{E45CA849-654C-4173-AD99-B3A2528275F5}"/>
          </ac:spMkLst>
        </pc:spChg>
        <pc:spChg chg="add del">
          <ac:chgData name="Zachary S Solini" userId="S::zsolini@gmu.edu::4d9f4f35-c6ea-467d-bbf5-677c5ef86ee2" providerId="AD" clId="Web-{2396E6B0-F424-35D9-30DA-B07D4C1F550C}" dt="2021-11-05T17:12:21.087" v="258"/>
          <ac:spMkLst>
            <pc:docMk/>
            <pc:sldMk cId="3862259271" sldId="278"/>
            <ac:spMk id="23" creationId="{3E23A947-2D45-4208-AE2B-64948C87A3EB}"/>
          </ac:spMkLst>
        </pc:spChg>
        <pc:spChg chg="add del">
          <ac:chgData name="Zachary S Solini" userId="S::zsolini@gmu.edu::4d9f4f35-c6ea-467d-bbf5-677c5ef86ee2" providerId="AD" clId="Web-{2396E6B0-F424-35D9-30DA-B07D4C1F550C}" dt="2021-11-05T17:12:21.087" v="258"/>
          <ac:spMkLst>
            <pc:docMk/>
            <pc:sldMk cId="3862259271" sldId="278"/>
            <ac:spMk id="25" creationId="{E5BBB0F9-6A59-4D02-A9C7-A2D6516684CE}"/>
          </ac:spMkLst>
        </pc:spChg>
        <pc:picChg chg="add del mod ord">
          <ac:chgData name="Zachary S Solini" userId="S::zsolini@gmu.edu::4d9f4f35-c6ea-467d-bbf5-677c5ef86ee2" providerId="AD" clId="Web-{2396E6B0-F424-35D9-30DA-B07D4C1F550C}" dt="2021-11-05T16:55:23.047" v="168"/>
          <ac:picMkLst>
            <pc:docMk/>
            <pc:sldMk cId="3862259271" sldId="278"/>
            <ac:picMk id="5" creationId="{A6F67903-98CD-4533-9FD4-3D9512FE9CAD}"/>
          </ac:picMkLst>
        </pc:picChg>
        <pc:picChg chg="add del mod ord">
          <ac:chgData name="Zachary S Solini" userId="S::zsolini@gmu.edu::4d9f4f35-c6ea-467d-bbf5-677c5ef86ee2" providerId="AD" clId="Web-{2396E6B0-F424-35D9-30DA-B07D4C1F550C}" dt="2021-11-05T16:55:20.703" v="167"/>
          <ac:picMkLst>
            <pc:docMk/>
            <pc:sldMk cId="3862259271" sldId="278"/>
            <ac:picMk id="6" creationId="{4EC76081-0AF4-4AB5-A083-4DE79737C7DA}"/>
          </ac:picMkLst>
        </pc:picChg>
        <pc:picChg chg="add mod ord modCrop">
          <ac:chgData name="Zachary S Solini" userId="S::zsolini@gmu.edu::4d9f4f35-c6ea-467d-bbf5-677c5ef86ee2" providerId="AD" clId="Web-{2396E6B0-F424-35D9-30DA-B07D4C1F550C}" dt="2021-11-05T17:12:21.087" v="258"/>
          <ac:picMkLst>
            <pc:docMk/>
            <pc:sldMk cId="3862259271" sldId="278"/>
            <ac:picMk id="9" creationId="{8F61C91E-B2FB-4448-84D5-EDCC618C1EC5}"/>
          </ac:picMkLst>
        </pc:picChg>
      </pc:sldChg>
    </pc:docChg>
  </pc:docChgLst>
  <pc:docChgLst>
    <pc:chgData name="Guest User" userId="S::urn:spo:anon#9441f188aea3b3fdec346794ea6905f03c33633bc083caa0d9817e53c80f62ae::" providerId="AD" clId="Web-{261F0FCB-5A11-4AEC-8EDD-4686DC89277B}"/>
    <pc:docChg chg="addSld delSld modSld sldOrd">
      <pc:chgData name="Guest User" userId="S::urn:spo:anon#9441f188aea3b3fdec346794ea6905f03c33633bc083caa0d9817e53c80f62ae::" providerId="AD" clId="Web-{261F0FCB-5A11-4AEC-8EDD-4686DC89277B}" dt="2021-11-05T20:03:11.679" v="3606" actId="14100"/>
      <pc:docMkLst>
        <pc:docMk/>
      </pc:docMkLst>
      <pc:sldChg chg="modSp">
        <pc:chgData name="Guest User" userId="S::urn:spo:anon#9441f188aea3b3fdec346794ea6905f03c33633bc083caa0d9817e53c80f62ae::" providerId="AD" clId="Web-{261F0FCB-5A11-4AEC-8EDD-4686DC89277B}" dt="2021-11-05T18:43:56.455" v="2080" actId="20577"/>
        <pc:sldMkLst>
          <pc:docMk/>
          <pc:sldMk cId="2365255082" sldId="262"/>
        </pc:sldMkLst>
        <pc:spChg chg="mod">
          <ac:chgData name="Guest User" userId="S::urn:spo:anon#9441f188aea3b3fdec346794ea6905f03c33633bc083caa0d9817e53c80f62ae::" providerId="AD" clId="Web-{261F0FCB-5A11-4AEC-8EDD-4686DC89277B}" dt="2021-11-05T18:43:56.455" v="2080" actId="20577"/>
          <ac:spMkLst>
            <pc:docMk/>
            <pc:sldMk cId="2365255082" sldId="262"/>
            <ac:spMk id="2" creationId="{B7AA9687-AA46-4892-B588-313B96D7799F}"/>
          </ac:spMkLst>
        </pc:spChg>
      </pc:sldChg>
      <pc:sldChg chg="addSp delSp modSp">
        <pc:chgData name="Guest User" userId="S::urn:spo:anon#9441f188aea3b3fdec346794ea6905f03c33633bc083caa0d9817e53c80f62ae::" providerId="AD" clId="Web-{261F0FCB-5A11-4AEC-8EDD-4686DC89277B}" dt="2021-11-05T19:46:33.844" v="3599" actId="14100"/>
        <pc:sldMkLst>
          <pc:docMk/>
          <pc:sldMk cId="3231148126" sldId="266"/>
        </pc:sldMkLst>
        <pc:spChg chg="mod">
          <ac:chgData name="Guest User" userId="S::urn:spo:anon#9441f188aea3b3fdec346794ea6905f03c33633bc083caa0d9817e53c80f62ae::" providerId="AD" clId="Web-{261F0FCB-5A11-4AEC-8EDD-4686DC89277B}" dt="2021-11-05T19:46:33.844" v="3599" actId="14100"/>
          <ac:spMkLst>
            <pc:docMk/>
            <pc:sldMk cId="3231148126" sldId="266"/>
            <ac:spMk id="2" creationId="{31094242-700F-491E-923E-962E13CD459E}"/>
          </ac:spMkLst>
        </pc:spChg>
        <pc:spChg chg="mod">
          <ac:chgData name="Guest User" userId="S::urn:spo:anon#9441f188aea3b3fdec346794ea6905f03c33633bc083caa0d9817e53c80f62ae::" providerId="AD" clId="Web-{261F0FCB-5A11-4AEC-8EDD-4686DC89277B}" dt="2021-11-05T19:46:29.860" v="3598" actId="14100"/>
          <ac:spMkLst>
            <pc:docMk/>
            <pc:sldMk cId="3231148126" sldId="266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9:45:44.984" v="3591"/>
          <ac:spMkLst>
            <pc:docMk/>
            <pc:sldMk cId="3231148126" sldId="266"/>
            <ac:spMk id="5" creationId="{C9FA2271-03E6-4CB2-9251-32155C48BBBF}"/>
          </ac:spMkLst>
        </pc:spChg>
        <pc:picChg chg="add mod ord">
          <ac:chgData name="Guest User" userId="S::urn:spo:anon#9441f188aea3b3fdec346794ea6905f03c33633bc083caa0d9817e53c80f62ae::" providerId="AD" clId="Web-{261F0FCB-5A11-4AEC-8EDD-4686DC89277B}" dt="2021-11-05T19:46:12.766" v="3596" actId="1076"/>
          <ac:picMkLst>
            <pc:docMk/>
            <pc:sldMk cId="3231148126" sldId="266"/>
            <ac:picMk id="6" creationId="{CD0F97D7-E549-42AC-A90A-55AC66AFB72F}"/>
          </ac:picMkLst>
        </pc:picChg>
        <pc:picChg chg="del">
          <ac:chgData name="Guest User" userId="S::urn:spo:anon#9441f188aea3b3fdec346794ea6905f03c33633bc083caa0d9817e53c80f62ae::" providerId="AD" clId="Web-{261F0FCB-5A11-4AEC-8EDD-4686DC89277B}" dt="2021-11-05T19:45:43.781" v="3590"/>
          <ac:picMkLst>
            <pc:docMk/>
            <pc:sldMk cId="3231148126" sldId="266"/>
            <ac:picMk id="14" creationId="{BCBD9E61-7C53-4281-B538-7E1271DF2A45}"/>
          </ac:picMkLst>
        </pc:picChg>
      </pc:sldChg>
      <pc:sldChg chg="addSp delSp modSp add ord replId">
        <pc:chgData name="Guest User" userId="S::urn:spo:anon#9441f188aea3b3fdec346794ea6905f03c33633bc083caa0d9817e53c80f62ae::" providerId="AD" clId="Web-{261F0FCB-5A11-4AEC-8EDD-4686DC89277B}" dt="2021-11-05T20:03:11.679" v="3606" actId="14100"/>
        <pc:sldMkLst>
          <pc:docMk/>
          <pc:sldMk cId="962812609" sldId="268"/>
        </pc:sldMkLst>
        <pc:spChg chg="mod">
          <ac:chgData name="Guest User" userId="S::urn:spo:anon#9441f188aea3b3fdec346794ea6905f03c33633bc083caa0d9817e53c80f62ae::" providerId="AD" clId="Web-{261F0FCB-5A11-4AEC-8EDD-4686DC89277B}" dt="2021-11-05T16:23:39.536" v="44" actId="14100"/>
          <ac:spMkLst>
            <pc:docMk/>
            <pc:sldMk cId="962812609" sldId="268"/>
            <ac:spMk id="2" creationId="{31094242-700F-491E-923E-962E13CD459E}"/>
          </ac:spMkLst>
        </pc:spChg>
        <pc:spChg chg="add del">
          <ac:chgData name="Guest User" userId="S::urn:spo:anon#9441f188aea3b3fdec346794ea6905f03c33633bc083caa0d9817e53c80f62ae::" providerId="AD" clId="Web-{261F0FCB-5A11-4AEC-8EDD-4686DC89277B}" dt="2021-11-05T18:45:34.723" v="2090"/>
          <ac:spMkLst>
            <pc:docMk/>
            <pc:sldMk cId="962812609" sldId="268"/>
            <ac:spMk id="3" creationId="{1F81DCC0-5314-4B22-AC87-B92710592F24}"/>
          </ac:spMkLst>
        </pc:spChg>
        <pc:spChg chg="mod">
          <ac:chgData name="Guest User" userId="S::urn:spo:anon#9441f188aea3b3fdec346794ea6905f03c33633bc083caa0d9817e53c80f62ae::" providerId="AD" clId="Web-{261F0FCB-5A11-4AEC-8EDD-4686DC89277B}" dt="2021-11-05T20:03:11.679" v="3606" actId="14100"/>
          <ac:spMkLst>
            <pc:docMk/>
            <pc:sldMk cId="962812609" sldId="268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6:23:13.051" v="37"/>
          <ac:spMkLst>
            <pc:docMk/>
            <pc:sldMk cId="962812609" sldId="268"/>
            <ac:spMk id="6" creationId="{8307848D-5651-4AA7-B534-A90C2972CC05}"/>
          </ac:spMkLst>
        </pc:spChg>
        <pc:spChg chg="add del">
          <ac:chgData name="Guest User" userId="S::urn:spo:anon#9441f188aea3b3fdec346794ea6905f03c33633bc083caa0d9817e53c80f62ae::" providerId="AD" clId="Web-{261F0FCB-5A11-4AEC-8EDD-4686DC89277B}" dt="2021-11-05T16:24:23.600" v="59"/>
          <ac:spMkLst>
            <pc:docMk/>
            <pc:sldMk cId="962812609" sldId="268"/>
            <ac:spMk id="8" creationId="{BB764E9D-F9C3-4CDB-9CC2-84654E1AE5F1}"/>
          </ac:spMkLst>
        </pc:spChg>
        <pc:spChg chg="add del">
          <ac:chgData name="Guest User" userId="S::urn:spo:anon#9441f188aea3b3fdec346794ea6905f03c33633bc083caa0d9817e53c80f62ae::" providerId="AD" clId="Web-{261F0FCB-5A11-4AEC-8EDD-4686DC89277B}" dt="2021-11-05T16:24:21.521" v="58"/>
          <ac:spMkLst>
            <pc:docMk/>
            <pc:sldMk cId="962812609" sldId="268"/>
            <ac:spMk id="9" creationId="{2816694A-5C5D-43C5-881C-E130D410C60D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45:32.645" v="2089"/>
          <ac:spMkLst>
            <pc:docMk/>
            <pc:sldMk cId="962812609" sldId="268"/>
            <ac:spMk id="11" creationId="{A1FBB681-9FAD-4BDA-A631-C60FFF056CC3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46:38.927" v="2095"/>
          <ac:spMkLst>
            <pc:docMk/>
            <pc:sldMk cId="962812609" sldId="268"/>
            <ac:spMk id="15" creationId="{D6B91235-A6F5-4F17-B55A-657149FCCE0F}"/>
          </ac:spMkLst>
        </pc:spChg>
        <pc:picChg chg="add del mod ord">
          <ac:chgData name="Guest User" userId="S::urn:spo:anon#9441f188aea3b3fdec346794ea6905f03c33633bc083caa0d9817e53c80f62ae::" providerId="AD" clId="Web-{261F0FCB-5A11-4AEC-8EDD-4686DC89277B}" dt="2021-11-05T18:45:31.019" v="2088"/>
          <ac:picMkLst>
            <pc:docMk/>
            <pc:sldMk cId="962812609" sldId="268"/>
            <ac:picMk id="7" creationId="{174385DC-6015-458F-B8C0-060DEEB8EB57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46:37.333" v="2094"/>
          <ac:picMkLst>
            <pc:docMk/>
            <pc:sldMk cId="962812609" sldId="268"/>
            <ac:picMk id="12" creationId="{8F4FD14A-9A33-4E4B-97FE-690258036A5E}"/>
          </ac:picMkLst>
        </pc:picChg>
        <pc:picChg chg="del">
          <ac:chgData name="Guest User" userId="S::urn:spo:anon#9441f188aea3b3fdec346794ea6905f03c33633bc083caa0d9817e53c80f62ae::" providerId="AD" clId="Web-{261F0FCB-5A11-4AEC-8EDD-4686DC89277B}" dt="2021-11-05T16:23:07.520" v="36"/>
          <ac:picMkLst>
            <pc:docMk/>
            <pc:sldMk cId="962812609" sldId="268"/>
            <ac:picMk id="14" creationId="{BCBD9E61-7C53-4281-B538-7E1271DF2A45}"/>
          </ac:picMkLst>
        </pc:picChg>
        <pc:picChg chg="add mod ord">
          <ac:chgData name="Guest User" userId="S::urn:spo:anon#9441f188aea3b3fdec346794ea6905f03c33633bc083caa0d9817e53c80f62ae::" providerId="AD" clId="Web-{261F0FCB-5A11-4AEC-8EDD-4686DC89277B}" dt="2021-11-05T20:03:06.085" v="3605" actId="1076"/>
          <ac:picMkLst>
            <pc:docMk/>
            <pc:sldMk cId="962812609" sldId="268"/>
            <ac:picMk id="16" creationId="{ADCC2D0E-3677-4403-BB40-DABDCE3F2EF2}"/>
          </ac:picMkLst>
        </pc:picChg>
      </pc:sldChg>
      <pc:sldChg chg="addSp delSp modSp add ord replId">
        <pc:chgData name="Guest User" userId="S::urn:spo:anon#9441f188aea3b3fdec346794ea6905f03c33633bc083caa0d9817e53c80f62ae::" providerId="AD" clId="Web-{261F0FCB-5A11-4AEC-8EDD-4686DC89277B}" dt="2021-11-05T18:47:19.084" v="2100" actId="14100"/>
        <pc:sldMkLst>
          <pc:docMk/>
          <pc:sldMk cId="1237460889" sldId="269"/>
        </pc:sldMkLst>
        <pc:spChg chg="mod">
          <ac:chgData name="Guest User" userId="S::urn:spo:anon#9441f188aea3b3fdec346794ea6905f03c33633bc083caa0d9817e53c80f62ae::" providerId="AD" clId="Web-{261F0FCB-5A11-4AEC-8EDD-4686DC89277B}" dt="2021-11-05T16:30:23.748" v="216" actId="1076"/>
          <ac:spMkLst>
            <pc:docMk/>
            <pc:sldMk cId="1237460889" sldId="269"/>
            <ac:spMk id="2" creationId="{31094242-700F-491E-923E-962E13CD459E}"/>
          </ac:spMkLst>
        </pc:spChg>
        <pc:spChg chg="del mod">
          <ac:chgData name="Guest User" userId="S::urn:spo:anon#9441f188aea3b3fdec346794ea6905f03c33633bc083caa0d9817e53c80f62ae::" providerId="AD" clId="Web-{261F0FCB-5A11-4AEC-8EDD-4686DC89277B}" dt="2021-11-05T16:29:15.028" v="201"/>
          <ac:spMkLst>
            <pc:docMk/>
            <pc:sldMk cId="1237460889" sldId="269"/>
            <ac:spMk id="3" creationId="{1F81DCC0-5314-4B22-AC87-B92710592F24}"/>
          </ac:spMkLst>
        </pc:spChg>
        <pc:spChg chg="mod">
          <ac:chgData name="Guest User" userId="S::urn:spo:anon#9441f188aea3b3fdec346794ea6905f03c33633bc083caa0d9817e53c80f62ae::" providerId="AD" clId="Web-{261F0FCB-5A11-4AEC-8EDD-4686DC89277B}" dt="2021-11-05T18:39:55.310" v="2068" actId="20577"/>
          <ac:spMkLst>
            <pc:docMk/>
            <pc:sldMk cId="1237460889" sldId="269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6:29:03.387" v="197"/>
          <ac:spMkLst>
            <pc:docMk/>
            <pc:sldMk cId="1237460889" sldId="269"/>
            <ac:spMk id="6" creationId="{E2D3DAB4-4837-4B78-AA4C-076B89490554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39:04.449" v="2049"/>
          <ac:spMkLst>
            <pc:docMk/>
            <pc:sldMk cId="1237460889" sldId="269"/>
            <ac:spMk id="10" creationId="{159775DD-8569-42E5-929B-420C80FF034C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44:57.113" v="2082"/>
          <ac:spMkLst>
            <pc:docMk/>
            <pc:sldMk cId="1237460889" sldId="269"/>
            <ac:spMk id="13" creationId="{5698A2D4-E37E-4CB1-9124-F3CB00F06F13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47:09.428" v="2098"/>
          <ac:spMkLst>
            <pc:docMk/>
            <pc:sldMk cId="1237460889" sldId="269"/>
            <ac:spMk id="16" creationId="{67F30093-6FCE-4A46-80A2-1C75D5E053D0}"/>
          </ac:spMkLst>
        </pc:spChg>
        <pc:picChg chg="del">
          <ac:chgData name="Guest User" userId="S::urn:spo:anon#9441f188aea3b3fdec346794ea6905f03c33633bc083caa0d9817e53c80f62ae::" providerId="AD" clId="Web-{261F0FCB-5A11-4AEC-8EDD-4686DC89277B}" dt="2021-11-05T16:26:13.618" v="192"/>
          <ac:picMkLst>
            <pc:docMk/>
            <pc:sldMk cId="1237460889" sldId="269"/>
            <ac:picMk id="7" creationId="{174385DC-6015-458F-B8C0-060DEEB8EB57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39:02.809" v="2048"/>
          <ac:picMkLst>
            <pc:docMk/>
            <pc:sldMk cId="1237460889" sldId="269"/>
            <ac:picMk id="8" creationId="{014E1BC1-E8C8-48F4-AFB5-DEE3C9BA9243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44:34.128" v="2081"/>
          <ac:picMkLst>
            <pc:docMk/>
            <pc:sldMk cId="1237460889" sldId="269"/>
            <ac:picMk id="11" creationId="{3F2323FF-2BC6-43A7-AFFD-3AA14387971B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45:55.067" v="2093"/>
          <ac:picMkLst>
            <pc:docMk/>
            <pc:sldMk cId="1237460889" sldId="269"/>
            <ac:picMk id="14" creationId="{65BDD10D-42A0-4A19-8D9C-6CFBF128D6EB}"/>
          </ac:picMkLst>
        </pc:picChg>
        <pc:picChg chg="add mod ord">
          <ac:chgData name="Guest User" userId="S::urn:spo:anon#9441f188aea3b3fdec346794ea6905f03c33633bc083caa0d9817e53c80f62ae::" providerId="AD" clId="Web-{261F0FCB-5A11-4AEC-8EDD-4686DC89277B}" dt="2021-11-05T18:47:19.084" v="2100" actId="14100"/>
          <ac:picMkLst>
            <pc:docMk/>
            <pc:sldMk cId="1237460889" sldId="269"/>
            <ac:picMk id="17" creationId="{19F155F3-2F29-42A5-9237-75712A503A70}"/>
          </ac:picMkLst>
        </pc:picChg>
      </pc:sldChg>
      <pc:sldChg chg="addSp delSp modSp add replId">
        <pc:chgData name="Guest User" userId="S::urn:spo:anon#9441f188aea3b3fdec346794ea6905f03c33633bc083caa0d9817e53c80f62ae::" providerId="AD" clId="Web-{261F0FCB-5A11-4AEC-8EDD-4686DC89277B}" dt="2021-11-05T18:09:48.383" v="1961" actId="14100"/>
        <pc:sldMkLst>
          <pc:docMk/>
          <pc:sldMk cId="939018921" sldId="270"/>
        </pc:sldMkLst>
        <pc:spChg chg="del mod">
          <ac:chgData name="Guest User" userId="S::urn:spo:anon#9441f188aea3b3fdec346794ea6905f03c33633bc083caa0d9817e53c80f62ae::" providerId="AD" clId="Web-{261F0FCB-5A11-4AEC-8EDD-4686DC89277B}" dt="2021-11-05T16:30:54.280" v="222"/>
          <ac:spMkLst>
            <pc:docMk/>
            <pc:sldMk cId="939018921" sldId="270"/>
            <ac:spMk id="3" creationId="{1F81DCC0-5314-4B22-AC87-B92710592F24}"/>
          </ac:spMkLst>
        </pc:spChg>
        <pc:spChg chg="mod">
          <ac:chgData name="Guest User" userId="S::urn:spo:anon#9441f188aea3b3fdec346794ea6905f03c33633bc083caa0d9817e53c80f62ae::" providerId="AD" clId="Web-{261F0FCB-5A11-4AEC-8EDD-4686DC89277B}" dt="2021-11-05T17:56:13.617" v="1612" actId="20577"/>
          <ac:spMkLst>
            <pc:docMk/>
            <pc:sldMk cId="939018921" sldId="270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6:31:21.218" v="223"/>
          <ac:spMkLst>
            <pc:docMk/>
            <pc:sldMk cId="939018921" sldId="270"/>
            <ac:spMk id="6" creationId="{CD958E2C-1740-403C-95DF-BE08B69BDF6F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7:50:06.328" v="1394"/>
          <ac:spMkLst>
            <pc:docMk/>
            <pc:sldMk cId="939018921" sldId="270"/>
            <ac:spMk id="10" creationId="{984C2F97-A68C-4866-964C-336869C3B68A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09:22.586" v="1954"/>
          <ac:spMkLst>
            <pc:docMk/>
            <pc:sldMk cId="939018921" sldId="270"/>
            <ac:spMk id="13" creationId="{8180EB63-C1FC-4647-B1F7-C5CE85FEEEB4}"/>
          </ac:spMkLst>
        </pc:spChg>
        <pc:picChg chg="del">
          <ac:chgData name="Guest User" userId="S::urn:spo:anon#9441f188aea3b3fdec346794ea6905f03c33633bc083caa0d9817e53c80f62ae::" providerId="AD" clId="Web-{261F0FCB-5A11-4AEC-8EDD-4686DC89277B}" dt="2021-11-05T16:26:14.149" v="193"/>
          <ac:picMkLst>
            <pc:docMk/>
            <pc:sldMk cId="939018921" sldId="270"/>
            <ac:picMk id="7" creationId="{174385DC-6015-458F-B8C0-060DEEB8EB57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7:49:43.531" v="1393"/>
          <ac:picMkLst>
            <pc:docMk/>
            <pc:sldMk cId="939018921" sldId="270"/>
            <ac:picMk id="8" creationId="{DBBA4011-F485-40D9-ACBC-C99F38A8FA12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09:20.601" v="1953"/>
          <ac:picMkLst>
            <pc:docMk/>
            <pc:sldMk cId="939018921" sldId="270"/>
            <ac:picMk id="11" creationId="{59224814-1471-45D0-BD47-CA9DA2258260}"/>
          </ac:picMkLst>
        </pc:picChg>
        <pc:picChg chg="add mod ord">
          <ac:chgData name="Guest User" userId="S::urn:spo:anon#9441f188aea3b3fdec346794ea6905f03c33633bc083caa0d9817e53c80f62ae::" providerId="AD" clId="Web-{261F0FCB-5A11-4AEC-8EDD-4686DC89277B}" dt="2021-11-05T18:09:48.383" v="1961" actId="14100"/>
          <ac:picMkLst>
            <pc:docMk/>
            <pc:sldMk cId="939018921" sldId="270"/>
            <ac:picMk id="14" creationId="{55617712-6CD7-46D5-AA6E-242AFE3C217F}"/>
          </ac:picMkLst>
        </pc:picChg>
      </pc:sldChg>
      <pc:sldChg chg="addSp delSp modSp add replId">
        <pc:chgData name="Guest User" userId="S::urn:spo:anon#9441f188aea3b3fdec346794ea6905f03c33633bc083caa0d9817e53c80f62ae::" providerId="AD" clId="Web-{261F0FCB-5A11-4AEC-8EDD-4686DC89277B}" dt="2021-11-05T19:04:28.823" v="2661" actId="20577"/>
        <pc:sldMkLst>
          <pc:docMk/>
          <pc:sldMk cId="3301641850" sldId="272"/>
        </pc:sldMkLst>
        <pc:spChg chg="mod">
          <ac:chgData name="Guest User" userId="S::urn:spo:anon#9441f188aea3b3fdec346794ea6905f03c33633bc083caa0d9817e53c80f62ae::" providerId="AD" clId="Web-{261F0FCB-5A11-4AEC-8EDD-4686DC89277B}" dt="2021-11-05T16:33:59.283" v="252" actId="14100"/>
          <ac:spMkLst>
            <pc:docMk/>
            <pc:sldMk cId="3301641850" sldId="272"/>
            <ac:spMk id="2" creationId="{31094242-700F-491E-923E-962E13CD459E}"/>
          </ac:spMkLst>
        </pc:spChg>
        <pc:spChg chg="mod">
          <ac:chgData name="Guest User" userId="S::urn:spo:anon#9441f188aea3b3fdec346794ea6905f03c33633bc083caa0d9817e53c80f62ae::" providerId="AD" clId="Web-{261F0FCB-5A11-4AEC-8EDD-4686DC89277B}" dt="2021-11-05T19:04:28.823" v="2661" actId="20577"/>
          <ac:spMkLst>
            <pc:docMk/>
            <pc:sldMk cId="3301641850" sldId="272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6:33:19.486" v="242"/>
          <ac:spMkLst>
            <pc:docMk/>
            <pc:sldMk cId="3301641850" sldId="272"/>
            <ac:spMk id="5" creationId="{91C39804-AEA9-422E-941F-B43CE6D81603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7:49:21.265" v="1387"/>
          <ac:spMkLst>
            <pc:docMk/>
            <pc:sldMk cId="3301641850" sldId="272"/>
            <ac:spMk id="9" creationId="{7930A4EC-F3B6-4689-A8A6-60E009440166}"/>
          </ac:spMkLst>
        </pc:spChg>
        <pc:picChg chg="add del mod ord">
          <ac:chgData name="Guest User" userId="S::urn:spo:anon#9441f188aea3b3fdec346794ea6905f03c33633bc083caa0d9817e53c80f62ae::" providerId="AD" clId="Web-{261F0FCB-5A11-4AEC-8EDD-4686DC89277B}" dt="2021-11-05T17:49:04.264" v="1386"/>
          <ac:picMkLst>
            <pc:docMk/>
            <pc:sldMk cId="3301641850" sldId="272"/>
            <ac:picMk id="6" creationId="{9FB4EBCA-0B5B-46AD-AB30-21CD67748245}"/>
          </ac:picMkLst>
        </pc:picChg>
        <pc:picChg chg="del">
          <ac:chgData name="Guest User" userId="S::urn:spo:anon#9441f188aea3b3fdec346794ea6905f03c33633bc083caa0d9817e53c80f62ae::" providerId="AD" clId="Web-{261F0FCB-5A11-4AEC-8EDD-4686DC89277B}" dt="2021-11-05T16:32:33.078" v="240"/>
          <ac:picMkLst>
            <pc:docMk/>
            <pc:sldMk cId="3301641850" sldId="272"/>
            <ac:picMk id="8" creationId="{DBBA4011-F485-40D9-ACBC-C99F38A8FA12}"/>
          </ac:picMkLst>
        </pc:picChg>
        <pc:picChg chg="add mod ord">
          <ac:chgData name="Guest User" userId="S::urn:spo:anon#9441f188aea3b3fdec346794ea6905f03c33633bc083caa0d9817e53c80f62ae::" providerId="AD" clId="Web-{261F0FCB-5A11-4AEC-8EDD-4686DC89277B}" dt="2021-11-05T17:49:36.406" v="1392" actId="1076"/>
          <ac:picMkLst>
            <pc:docMk/>
            <pc:sldMk cId="3301641850" sldId="272"/>
            <ac:picMk id="10" creationId="{E22414D0-D4CB-4D34-B8E2-0F5BFB5E612E}"/>
          </ac:picMkLst>
        </pc:picChg>
      </pc:sldChg>
      <pc:sldChg chg="addSp delSp modSp add replId">
        <pc:chgData name="Guest User" userId="S::urn:spo:anon#9441f188aea3b3fdec346794ea6905f03c33633bc083caa0d9817e53c80f62ae::" providerId="AD" clId="Web-{261F0FCB-5A11-4AEC-8EDD-4686DC89277B}" dt="2021-11-05T18:51:00.448" v="2149" actId="20577"/>
        <pc:sldMkLst>
          <pc:docMk/>
          <pc:sldMk cId="807049992" sldId="273"/>
        </pc:sldMkLst>
        <pc:spChg chg="mod">
          <ac:chgData name="Guest User" userId="S::urn:spo:anon#9441f188aea3b3fdec346794ea6905f03c33633bc083caa0d9817e53c80f62ae::" providerId="AD" clId="Web-{261F0FCB-5A11-4AEC-8EDD-4686DC89277B}" dt="2021-11-05T16:35:33.645" v="264" actId="14100"/>
          <ac:spMkLst>
            <pc:docMk/>
            <pc:sldMk cId="807049992" sldId="273"/>
            <ac:spMk id="2" creationId="{31094242-700F-491E-923E-962E13CD459E}"/>
          </ac:spMkLst>
        </pc:spChg>
        <pc:spChg chg="mod">
          <ac:chgData name="Guest User" userId="S::urn:spo:anon#9441f188aea3b3fdec346794ea6905f03c33633bc083caa0d9817e53c80f62ae::" providerId="AD" clId="Web-{261F0FCB-5A11-4AEC-8EDD-4686DC89277B}" dt="2021-11-05T18:51:00.448" v="2149" actId="20577"/>
          <ac:spMkLst>
            <pc:docMk/>
            <pc:sldMk cId="807049992" sldId="273"/>
            <ac:spMk id="4" creationId="{EDF3292A-0312-4046-BB0A-1BD3F756FD38}"/>
          </ac:spMkLst>
        </pc:spChg>
        <pc:spChg chg="del">
          <ac:chgData name="Guest User" userId="S::urn:spo:anon#9441f188aea3b3fdec346794ea6905f03c33633bc083caa0d9817e53c80f62ae::" providerId="AD" clId="Web-{261F0FCB-5A11-4AEC-8EDD-4686DC89277B}" dt="2021-11-05T16:35:06.597" v="258"/>
          <ac:spMkLst>
            <pc:docMk/>
            <pc:sldMk cId="807049992" sldId="273"/>
            <ac:spMk id="5" creationId="{91C39804-AEA9-422E-941F-B43CE6D81603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7:48:31.123" v="1375"/>
          <ac:spMkLst>
            <pc:docMk/>
            <pc:sldMk cId="807049992" sldId="273"/>
            <ac:spMk id="7" creationId="{DBFD2A6B-A18D-4289-8124-C38C9F8B4746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34:39.163" v="2022"/>
          <ac:spMkLst>
            <pc:docMk/>
            <pc:sldMk cId="807049992" sldId="273"/>
            <ac:spMk id="10" creationId="{E07AAF13-D371-475A-BE58-94E612A659A4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35:58.383" v="2029"/>
          <ac:spMkLst>
            <pc:docMk/>
            <pc:sldMk cId="807049992" sldId="273"/>
            <ac:spMk id="13" creationId="{2EEDF103-694F-47DE-BD34-98830F67B6BE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43:10.704" v="2070"/>
          <ac:spMkLst>
            <pc:docMk/>
            <pc:sldMk cId="807049992" sldId="273"/>
            <ac:spMk id="16" creationId="{0BB05E59-F293-4352-A795-ABD42E2CB001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50:14.041" v="2135"/>
          <ac:spMkLst>
            <pc:docMk/>
            <pc:sldMk cId="807049992" sldId="273"/>
            <ac:spMk id="19" creationId="{17733CF6-EB12-4D92-B8F3-1F64E9B5B8B8}"/>
          </ac:spMkLst>
        </pc:spChg>
        <pc:picChg chg="add del mod ord">
          <ac:chgData name="Guest User" userId="S::urn:spo:anon#9441f188aea3b3fdec346794ea6905f03c33633bc083caa0d9817e53c80f62ae::" providerId="AD" clId="Web-{261F0FCB-5A11-4AEC-8EDD-4686DC89277B}" dt="2021-11-05T17:48:29.092" v="1374"/>
          <ac:picMkLst>
            <pc:docMk/>
            <pc:sldMk cId="807049992" sldId="273"/>
            <ac:picMk id="3" creationId="{382DC580-3852-4652-B94A-2339896E4C0C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34:37.585" v="2021"/>
          <ac:picMkLst>
            <pc:docMk/>
            <pc:sldMk cId="807049992" sldId="273"/>
            <ac:picMk id="8" creationId="{F5568240-B34E-4697-9947-637875BC4064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35:56.820" v="2028"/>
          <ac:picMkLst>
            <pc:docMk/>
            <pc:sldMk cId="807049992" sldId="273"/>
            <ac:picMk id="11" creationId="{AC446959-4871-4CEB-8A6A-2216D9D278BA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43:09.126" v="2069"/>
          <ac:picMkLst>
            <pc:docMk/>
            <pc:sldMk cId="807049992" sldId="273"/>
            <ac:picMk id="14" creationId="{801016E8-C869-46E2-87C9-ABEF98F2B29F}"/>
          </ac:picMkLst>
        </pc:picChg>
        <pc:picChg chg="add del mod ord">
          <ac:chgData name="Guest User" userId="S::urn:spo:anon#9441f188aea3b3fdec346794ea6905f03c33633bc083caa0d9817e53c80f62ae::" providerId="AD" clId="Web-{261F0FCB-5A11-4AEC-8EDD-4686DC89277B}" dt="2021-11-05T18:50:12.572" v="2134"/>
          <ac:picMkLst>
            <pc:docMk/>
            <pc:sldMk cId="807049992" sldId="273"/>
            <ac:picMk id="17" creationId="{8B192F0B-32B7-484D-91C7-0FEFE7405285}"/>
          </ac:picMkLst>
        </pc:picChg>
        <pc:picChg chg="add mod ord">
          <ac:chgData name="Guest User" userId="S::urn:spo:anon#9441f188aea3b3fdec346794ea6905f03c33633bc083caa0d9817e53c80f62ae::" providerId="AD" clId="Web-{261F0FCB-5A11-4AEC-8EDD-4686DC89277B}" dt="2021-11-05T18:50:27.900" v="2139" actId="1076"/>
          <ac:picMkLst>
            <pc:docMk/>
            <pc:sldMk cId="807049992" sldId="273"/>
            <ac:picMk id="20" creationId="{059E546D-8F15-45FA-8B56-DD9D85ED0DC0}"/>
          </ac:picMkLst>
        </pc:picChg>
      </pc:sldChg>
      <pc:sldChg chg="addSp delSp modSp add del replId">
        <pc:chgData name="Guest User" userId="S::urn:spo:anon#9441f188aea3b3fdec346794ea6905f03c33633bc083caa0d9817e53c80f62ae::" providerId="AD" clId="Web-{261F0FCB-5A11-4AEC-8EDD-4686DC89277B}" dt="2021-11-05T17:47:53.388" v="1373"/>
        <pc:sldMkLst>
          <pc:docMk/>
          <pc:sldMk cId="1765852333" sldId="276"/>
        </pc:sldMkLst>
        <pc:spChg chg="mod">
          <ac:chgData name="Guest User" userId="S::urn:spo:anon#9441f188aea3b3fdec346794ea6905f03c33633bc083caa0d9817e53c80f62ae::" providerId="AD" clId="Web-{261F0FCB-5A11-4AEC-8EDD-4686DC89277B}" dt="2021-11-05T16:39:04.352" v="273" actId="14100"/>
          <ac:spMkLst>
            <pc:docMk/>
            <pc:sldMk cId="1765852333" sldId="276"/>
            <ac:spMk id="2" creationId="{31094242-700F-491E-923E-962E13CD459E}"/>
          </ac:spMkLst>
        </pc:spChg>
        <pc:spChg chg="mod">
          <ac:chgData name="Guest User" userId="S::urn:spo:anon#9441f188aea3b3fdec346794ea6905f03c33633bc083caa0d9817e53c80f62ae::" providerId="AD" clId="Web-{261F0FCB-5A11-4AEC-8EDD-4686DC89277B}" dt="2021-11-05T17:42:02.162" v="1271" actId="14100"/>
          <ac:spMkLst>
            <pc:docMk/>
            <pc:sldMk cId="1765852333" sldId="276"/>
            <ac:spMk id="4" creationId="{EDF3292A-0312-4046-BB0A-1BD3F756FD38}"/>
          </ac:spMkLst>
        </pc:spChg>
        <pc:spChg chg="del">
          <ac:chgData name="Guest User" userId="S::urn:spo:anon#9441f188aea3b3fdec346794ea6905f03c33633bc083caa0d9817e53c80f62ae::" providerId="AD" clId="Web-{261F0FCB-5A11-4AEC-8EDD-4686DC89277B}" dt="2021-11-05T16:38:13.851" v="265"/>
          <ac:spMkLst>
            <pc:docMk/>
            <pc:sldMk cId="1765852333" sldId="276"/>
            <ac:spMk id="5" creationId="{91C39804-AEA9-422E-941F-B43CE6D81603}"/>
          </ac:spMkLst>
        </pc:spChg>
        <pc:picChg chg="add mod ord">
          <ac:chgData name="Guest User" userId="S::urn:spo:anon#9441f188aea3b3fdec346794ea6905f03c33633bc083caa0d9817e53c80f62ae::" providerId="AD" clId="Web-{261F0FCB-5A11-4AEC-8EDD-4686DC89277B}" dt="2021-11-05T17:47:45.872" v="1372" actId="14100"/>
          <ac:picMkLst>
            <pc:docMk/>
            <pc:sldMk cId="1765852333" sldId="276"/>
            <ac:picMk id="3" creationId="{6DF79D70-F3D4-4D08-89E2-1107F07A3BDC}"/>
          </ac:picMkLst>
        </pc:picChg>
      </pc:sldChg>
      <pc:sldChg chg="addSp delSp modSp add replId">
        <pc:chgData name="Guest User" userId="S::urn:spo:anon#9441f188aea3b3fdec346794ea6905f03c33633bc083caa0d9817e53c80f62ae::" providerId="AD" clId="Web-{261F0FCB-5A11-4AEC-8EDD-4686DC89277B}" dt="2021-11-05T19:05:36.997" v="2673" actId="14100"/>
        <pc:sldMkLst>
          <pc:docMk/>
          <pc:sldMk cId="268240727" sldId="285"/>
        </pc:sldMkLst>
        <pc:spChg chg="mod">
          <ac:chgData name="Guest User" userId="S::urn:spo:anon#9441f188aea3b3fdec346794ea6905f03c33633bc083caa0d9817e53c80f62ae::" providerId="AD" clId="Web-{261F0FCB-5A11-4AEC-8EDD-4686DC89277B}" dt="2021-11-05T19:05:32.215" v="2672" actId="20577"/>
          <ac:spMkLst>
            <pc:docMk/>
            <pc:sldMk cId="268240727" sldId="285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7:47:21.309" v="1367"/>
          <ac:spMkLst>
            <pc:docMk/>
            <pc:sldMk cId="268240727" sldId="285"/>
            <ac:spMk id="6" creationId="{884654AB-3215-4CD6-83B8-D7F7D22BD2A9}"/>
          </ac:spMkLst>
        </pc:spChg>
        <pc:picChg chg="del">
          <ac:chgData name="Guest User" userId="S::urn:spo:anon#9441f188aea3b3fdec346794ea6905f03c33633bc083caa0d9817e53c80f62ae::" providerId="AD" clId="Web-{261F0FCB-5A11-4AEC-8EDD-4686DC89277B}" dt="2021-11-05T17:47:19.700" v="1366"/>
          <ac:picMkLst>
            <pc:docMk/>
            <pc:sldMk cId="268240727" sldId="285"/>
            <ac:picMk id="3" creationId="{6DF79D70-F3D4-4D08-89E2-1107F07A3BDC}"/>
          </ac:picMkLst>
        </pc:picChg>
        <pc:picChg chg="add mod ord">
          <ac:chgData name="Guest User" userId="S::urn:spo:anon#9441f188aea3b3fdec346794ea6905f03c33633bc083caa0d9817e53c80f62ae::" providerId="AD" clId="Web-{261F0FCB-5A11-4AEC-8EDD-4686DC89277B}" dt="2021-11-05T19:05:36.997" v="2673" actId="14100"/>
          <ac:picMkLst>
            <pc:docMk/>
            <pc:sldMk cId="268240727" sldId="285"/>
            <ac:picMk id="7" creationId="{A88823DD-B8E1-4243-A113-FA520366722F}"/>
          </ac:picMkLst>
        </pc:picChg>
      </pc:sldChg>
      <pc:sldChg chg="addSp delSp modSp add replId">
        <pc:chgData name="Guest User" userId="S::urn:spo:anon#9441f188aea3b3fdec346794ea6905f03c33633bc083caa0d9817e53c80f62ae::" providerId="AD" clId="Web-{261F0FCB-5A11-4AEC-8EDD-4686DC89277B}" dt="2021-11-05T20:02:41.959" v="3604" actId="14100"/>
        <pc:sldMkLst>
          <pc:docMk/>
          <pc:sldMk cId="3540999862" sldId="286"/>
        </pc:sldMkLst>
        <pc:spChg chg="mod">
          <ac:chgData name="Guest User" userId="S::urn:spo:anon#9441f188aea3b3fdec346794ea6905f03c33633bc083caa0d9817e53c80f62ae::" providerId="AD" clId="Web-{261F0FCB-5A11-4AEC-8EDD-4686DC89277B}" dt="2021-11-05T20:02:41.959" v="3604" actId="14100"/>
          <ac:spMkLst>
            <pc:docMk/>
            <pc:sldMk cId="3540999862" sldId="286"/>
            <ac:spMk id="4" creationId="{EDF3292A-0312-4046-BB0A-1BD3F756FD38}"/>
          </ac:spMkLst>
        </pc:spChg>
        <pc:spChg chg="add del mod">
          <ac:chgData name="Guest User" userId="S::urn:spo:anon#9441f188aea3b3fdec346794ea6905f03c33633bc083caa0d9817e53c80f62ae::" providerId="AD" clId="Web-{261F0FCB-5A11-4AEC-8EDD-4686DC89277B}" dt="2021-11-05T18:11:32.776" v="1964"/>
          <ac:spMkLst>
            <pc:docMk/>
            <pc:sldMk cId="3540999862" sldId="286"/>
            <ac:spMk id="5" creationId="{A14BDB09-FAEF-412E-90DC-8B91E0283F48}"/>
          </ac:spMkLst>
        </pc:spChg>
        <pc:picChg chg="add mod ord">
          <ac:chgData name="Guest User" userId="S::urn:spo:anon#9441f188aea3b3fdec346794ea6905f03c33633bc083caa0d9817e53c80f62ae::" providerId="AD" clId="Web-{261F0FCB-5A11-4AEC-8EDD-4686DC89277B}" dt="2021-11-05T20:02:31.787" v="3602" actId="1076"/>
          <ac:picMkLst>
            <pc:docMk/>
            <pc:sldMk cId="3540999862" sldId="286"/>
            <ac:picMk id="6" creationId="{B8E74B03-479F-4C15-AADD-01E5EB6B73D3}"/>
          </ac:picMkLst>
        </pc:picChg>
        <pc:picChg chg="del">
          <ac:chgData name="Guest User" userId="S::urn:spo:anon#9441f188aea3b3fdec346794ea6905f03c33633bc083caa0d9817e53c80f62ae::" providerId="AD" clId="Web-{261F0FCB-5A11-4AEC-8EDD-4686DC89277B}" dt="2021-11-05T18:11:30.479" v="1963"/>
          <ac:picMkLst>
            <pc:docMk/>
            <pc:sldMk cId="3540999862" sldId="286"/>
            <ac:picMk id="7" creationId="{A88823DD-B8E1-4243-A113-FA520366722F}"/>
          </ac:picMkLst>
        </pc:picChg>
      </pc:sldChg>
    </pc:docChg>
  </pc:docChgLst>
  <pc:docChgLst>
    <pc:chgData name="Nestor O Arellano" userId="S::narella2@gmu.edu::59ef2f4f-46e6-4f2b-bfba-e27453094195" providerId="AD" clId="Web-{F7926956-5BC3-616A-2EE8-C53F31932445}"/>
    <pc:docChg chg="modSld">
      <pc:chgData name="Nestor O Arellano" userId="S::narella2@gmu.edu::59ef2f4f-46e6-4f2b-bfba-e27453094195" providerId="AD" clId="Web-{F7926956-5BC3-616A-2EE8-C53F31932445}" dt="2021-11-13T00:35:25.701" v="0" actId="1076"/>
      <pc:docMkLst>
        <pc:docMk/>
      </pc:docMkLst>
      <pc:sldChg chg="modSp">
        <pc:chgData name="Nestor O Arellano" userId="S::narella2@gmu.edu::59ef2f4f-46e6-4f2b-bfba-e27453094195" providerId="AD" clId="Web-{F7926956-5BC3-616A-2EE8-C53F31932445}" dt="2021-11-13T00:35:25.701" v="0" actId="1076"/>
        <pc:sldMkLst>
          <pc:docMk/>
          <pc:sldMk cId="125338867" sldId="288"/>
        </pc:sldMkLst>
        <pc:picChg chg="mod">
          <ac:chgData name="Nestor O Arellano" userId="S::narella2@gmu.edu::59ef2f4f-46e6-4f2b-bfba-e27453094195" providerId="AD" clId="Web-{F7926956-5BC3-616A-2EE8-C53F31932445}" dt="2021-11-13T00:35:25.701" v="0" actId="1076"/>
          <ac:picMkLst>
            <pc:docMk/>
            <pc:sldMk cId="125338867" sldId="288"/>
            <ac:picMk id="4" creationId="{36419385-4EC7-444D-B174-12674C7A939D}"/>
          </ac:picMkLst>
        </pc:picChg>
      </pc:sldChg>
    </pc:docChg>
  </pc:docChgLst>
  <pc:docChgLst>
    <pc:chgData name="Cameron J Flores" userId="S::cflore@gmu.edu::7d8599b6-2ce0-4761-b6d7-8f3821d26c3f" providerId="AD" clId="Web-{E40C9B0A-CE12-BA75-6ADA-3D7E1D57CBFE}"/>
    <pc:docChg chg="modSld sldOrd">
      <pc:chgData name="Cameron J Flores" userId="S::cflore@gmu.edu::7d8599b6-2ce0-4761-b6d7-8f3821d26c3f" providerId="AD" clId="Web-{E40C9B0A-CE12-BA75-6ADA-3D7E1D57CBFE}" dt="2021-11-09T16:37:09.052" v="86" actId="1076"/>
      <pc:docMkLst>
        <pc:docMk/>
      </pc:docMkLst>
      <pc:sldChg chg="addSp delSp modSp">
        <pc:chgData name="Cameron J Flores" userId="S::cflore@gmu.edu::7d8599b6-2ce0-4761-b6d7-8f3821d26c3f" providerId="AD" clId="Web-{E40C9B0A-CE12-BA75-6ADA-3D7E1D57CBFE}" dt="2021-11-09T16:34:05.454" v="63"/>
        <pc:sldMkLst>
          <pc:docMk/>
          <pc:sldMk cId="962812609" sldId="268"/>
        </pc:sldMkLst>
        <pc:spChg chg="del mod">
          <ac:chgData name="Cameron J Flores" userId="S::cflore@gmu.edu::7d8599b6-2ce0-4761-b6d7-8f3821d26c3f" providerId="AD" clId="Web-{E40C9B0A-CE12-BA75-6ADA-3D7E1D57CBFE}" dt="2021-11-09T16:34:05.454" v="63"/>
          <ac:spMkLst>
            <pc:docMk/>
            <pc:sldMk cId="962812609" sldId="268"/>
            <ac:spMk id="4" creationId="{EDF3292A-0312-4046-BB0A-1BD3F756FD38}"/>
          </ac:spMkLst>
        </pc:spChg>
        <pc:spChg chg="add mod">
          <ac:chgData name="Cameron J Flores" userId="S::cflore@gmu.edu::7d8599b6-2ce0-4761-b6d7-8f3821d26c3f" providerId="AD" clId="Web-{E40C9B0A-CE12-BA75-6ADA-3D7E1D57CBFE}" dt="2021-11-09T16:34:05.454" v="63"/>
          <ac:spMkLst>
            <pc:docMk/>
            <pc:sldMk cId="962812609" sldId="268"/>
            <ac:spMk id="5" creationId="{D6002295-800D-4681-A21E-255E87423255}"/>
          </ac:spMkLst>
        </pc:spChg>
      </pc:sldChg>
      <pc:sldChg chg="addSp delSp modSp">
        <pc:chgData name="Cameron J Flores" userId="S::cflore@gmu.edu::7d8599b6-2ce0-4761-b6d7-8f3821d26c3f" providerId="AD" clId="Web-{E40C9B0A-CE12-BA75-6ADA-3D7E1D57CBFE}" dt="2021-11-09T16:32:44.437" v="61"/>
        <pc:sldMkLst>
          <pc:docMk/>
          <pc:sldMk cId="1237460889" sldId="269"/>
        </pc:sldMkLst>
        <pc:spChg chg="mod">
          <ac:chgData name="Cameron J Flores" userId="S::cflore@gmu.edu::7d8599b6-2ce0-4761-b6d7-8f3821d26c3f" providerId="AD" clId="Web-{E40C9B0A-CE12-BA75-6ADA-3D7E1D57CBFE}" dt="2021-11-09T16:32:20.389" v="57" actId="20577"/>
          <ac:spMkLst>
            <pc:docMk/>
            <pc:sldMk cId="1237460889" sldId="269"/>
            <ac:spMk id="2" creationId="{31094242-700F-491E-923E-962E13CD459E}"/>
          </ac:spMkLst>
        </pc:spChg>
        <pc:spChg chg="del">
          <ac:chgData name="Cameron J Flores" userId="S::cflore@gmu.edu::7d8599b6-2ce0-4761-b6d7-8f3821d26c3f" providerId="AD" clId="Web-{E40C9B0A-CE12-BA75-6ADA-3D7E1D57CBFE}" dt="2021-11-09T16:32:39.343" v="59"/>
          <ac:spMkLst>
            <pc:docMk/>
            <pc:sldMk cId="1237460889" sldId="269"/>
            <ac:spMk id="4" creationId="{EDF3292A-0312-4046-BB0A-1BD3F756FD38}"/>
          </ac:spMkLst>
        </pc:spChg>
        <pc:spChg chg="add del mod">
          <ac:chgData name="Cameron J Flores" userId="S::cflore@gmu.edu::7d8599b6-2ce0-4761-b6d7-8f3821d26c3f" providerId="AD" clId="Web-{E40C9B0A-CE12-BA75-6ADA-3D7E1D57CBFE}" dt="2021-11-09T16:32:44.437" v="61"/>
          <ac:spMkLst>
            <pc:docMk/>
            <pc:sldMk cId="1237460889" sldId="269"/>
            <ac:spMk id="5" creationId="{BACD9403-CD54-49F8-8A71-4B0CC0759E14}"/>
          </ac:spMkLst>
        </pc:spChg>
        <pc:picChg chg="mod">
          <ac:chgData name="Cameron J Flores" userId="S::cflore@gmu.edu::7d8599b6-2ce0-4761-b6d7-8f3821d26c3f" providerId="AD" clId="Web-{E40C9B0A-CE12-BA75-6ADA-3D7E1D57CBFE}" dt="2021-11-09T16:32:42.624" v="60" actId="1076"/>
          <ac:picMkLst>
            <pc:docMk/>
            <pc:sldMk cId="1237460889" sldId="269"/>
            <ac:picMk id="17" creationId="{19F155F3-2F29-42A5-9237-75712A503A70}"/>
          </ac:picMkLst>
        </pc:picChg>
      </pc:sldChg>
      <pc:sldChg chg="addSp delSp modSp">
        <pc:chgData name="Cameron J Flores" userId="S::cflore@gmu.edu::7d8599b6-2ce0-4761-b6d7-8f3821d26c3f" providerId="AD" clId="Web-{E40C9B0A-CE12-BA75-6ADA-3D7E1D57CBFE}" dt="2021-11-09T16:34:18.376" v="65"/>
        <pc:sldMkLst>
          <pc:docMk/>
          <pc:sldMk cId="939018921" sldId="270"/>
        </pc:sldMkLst>
        <pc:spChg chg="del">
          <ac:chgData name="Cameron J Flores" userId="S::cflore@gmu.edu::7d8599b6-2ce0-4761-b6d7-8f3821d26c3f" providerId="AD" clId="Web-{E40C9B0A-CE12-BA75-6ADA-3D7E1D57CBFE}" dt="2021-11-09T16:34:14.970" v="64"/>
          <ac:spMkLst>
            <pc:docMk/>
            <pc:sldMk cId="939018921" sldId="270"/>
            <ac:spMk id="4" creationId="{EDF3292A-0312-4046-BB0A-1BD3F756FD38}"/>
          </ac:spMkLst>
        </pc:spChg>
        <pc:spChg chg="add del mod">
          <ac:chgData name="Cameron J Flores" userId="S::cflore@gmu.edu::7d8599b6-2ce0-4761-b6d7-8f3821d26c3f" providerId="AD" clId="Web-{E40C9B0A-CE12-BA75-6ADA-3D7E1D57CBFE}" dt="2021-11-09T16:34:18.376" v="65"/>
          <ac:spMkLst>
            <pc:docMk/>
            <pc:sldMk cId="939018921" sldId="270"/>
            <ac:spMk id="5" creationId="{A46B1FF5-E446-4632-907B-505C1BEBDBBF}"/>
          </ac:spMkLst>
        </pc:spChg>
      </pc:sldChg>
      <pc:sldChg chg="addSp delSp modSp">
        <pc:chgData name="Cameron J Flores" userId="S::cflore@gmu.edu::7d8599b6-2ce0-4761-b6d7-8f3821d26c3f" providerId="AD" clId="Web-{E40C9B0A-CE12-BA75-6ADA-3D7E1D57CBFE}" dt="2021-11-09T16:34:29.611" v="68" actId="1076"/>
        <pc:sldMkLst>
          <pc:docMk/>
          <pc:sldMk cId="3301641850" sldId="272"/>
        </pc:sldMkLst>
        <pc:spChg chg="del">
          <ac:chgData name="Cameron J Flores" userId="S::cflore@gmu.edu::7d8599b6-2ce0-4761-b6d7-8f3821d26c3f" providerId="AD" clId="Web-{E40C9B0A-CE12-BA75-6ADA-3D7E1D57CBFE}" dt="2021-11-09T16:34:24.955" v="66"/>
          <ac:spMkLst>
            <pc:docMk/>
            <pc:sldMk cId="3301641850" sldId="272"/>
            <ac:spMk id="4" creationId="{EDF3292A-0312-4046-BB0A-1BD3F756FD38}"/>
          </ac:spMkLst>
        </pc:spChg>
        <pc:spChg chg="add del mod">
          <ac:chgData name="Cameron J Flores" userId="S::cflore@gmu.edu::7d8599b6-2ce0-4761-b6d7-8f3821d26c3f" providerId="AD" clId="Web-{E40C9B0A-CE12-BA75-6ADA-3D7E1D57CBFE}" dt="2021-11-09T16:34:27.330" v="67"/>
          <ac:spMkLst>
            <pc:docMk/>
            <pc:sldMk cId="3301641850" sldId="272"/>
            <ac:spMk id="5" creationId="{3B506D0B-FF3E-451D-A85C-F35F3B5F7DAA}"/>
          </ac:spMkLst>
        </pc:spChg>
        <pc:picChg chg="mod">
          <ac:chgData name="Cameron J Flores" userId="S::cflore@gmu.edu::7d8599b6-2ce0-4761-b6d7-8f3821d26c3f" providerId="AD" clId="Web-{E40C9B0A-CE12-BA75-6ADA-3D7E1D57CBFE}" dt="2021-11-09T16:34:29.611" v="68" actId="1076"/>
          <ac:picMkLst>
            <pc:docMk/>
            <pc:sldMk cId="3301641850" sldId="272"/>
            <ac:picMk id="10" creationId="{E22414D0-D4CB-4D34-B8E2-0F5BFB5E612E}"/>
          </ac:picMkLst>
        </pc:picChg>
      </pc:sldChg>
      <pc:sldChg chg="addSp delSp modSp">
        <pc:chgData name="Cameron J Flores" userId="S::cflore@gmu.edu::7d8599b6-2ce0-4761-b6d7-8f3821d26c3f" providerId="AD" clId="Web-{E40C9B0A-CE12-BA75-6ADA-3D7E1D57CBFE}" dt="2021-11-09T16:34:39.783" v="70"/>
        <pc:sldMkLst>
          <pc:docMk/>
          <pc:sldMk cId="807049992" sldId="273"/>
        </pc:sldMkLst>
        <pc:spChg chg="del">
          <ac:chgData name="Cameron J Flores" userId="S::cflore@gmu.edu::7d8599b6-2ce0-4761-b6d7-8f3821d26c3f" providerId="AD" clId="Web-{E40C9B0A-CE12-BA75-6ADA-3D7E1D57CBFE}" dt="2021-11-09T16:34:36.767" v="69"/>
          <ac:spMkLst>
            <pc:docMk/>
            <pc:sldMk cId="807049992" sldId="273"/>
            <ac:spMk id="4" creationId="{EDF3292A-0312-4046-BB0A-1BD3F756FD38}"/>
          </ac:spMkLst>
        </pc:spChg>
        <pc:spChg chg="add del mod">
          <ac:chgData name="Cameron J Flores" userId="S::cflore@gmu.edu::7d8599b6-2ce0-4761-b6d7-8f3821d26c3f" providerId="AD" clId="Web-{E40C9B0A-CE12-BA75-6ADA-3D7E1D57CBFE}" dt="2021-11-09T16:34:39.783" v="70"/>
          <ac:spMkLst>
            <pc:docMk/>
            <pc:sldMk cId="807049992" sldId="273"/>
            <ac:spMk id="5" creationId="{FEF1AB3B-ECAD-4B44-A1A3-330F3955A44C}"/>
          </ac:spMkLst>
        </pc:spChg>
      </pc:sldChg>
      <pc:sldChg chg="addSp delSp modSp">
        <pc:chgData name="Cameron J Flores" userId="S::cflore@gmu.edu::7d8599b6-2ce0-4761-b6d7-8f3821d26c3f" providerId="AD" clId="Web-{E40C9B0A-CE12-BA75-6ADA-3D7E1D57CBFE}" dt="2021-11-09T16:34:57.112" v="71"/>
        <pc:sldMkLst>
          <pc:docMk/>
          <pc:sldMk cId="268240727" sldId="285"/>
        </pc:sldMkLst>
        <pc:spChg chg="del">
          <ac:chgData name="Cameron J Flores" userId="S::cflore@gmu.edu::7d8599b6-2ce0-4761-b6d7-8f3821d26c3f" providerId="AD" clId="Web-{E40C9B0A-CE12-BA75-6ADA-3D7E1D57CBFE}" dt="2021-11-09T16:34:57.112" v="71"/>
          <ac:spMkLst>
            <pc:docMk/>
            <pc:sldMk cId="268240727" sldId="285"/>
            <ac:spMk id="4" creationId="{EDF3292A-0312-4046-BB0A-1BD3F756FD38}"/>
          </ac:spMkLst>
        </pc:spChg>
        <pc:spChg chg="add mod">
          <ac:chgData name="Cameron J Flores" userId="S::cflore@gmu.edu::7d8599b6-2ce0-4761-b6d7-8f3821d26c3f" providerId="AD" clId="Web-{E40C9B0A-CE12-BA75-6ADA-3D7E1D57CBFE}" dt="2021-11-09T16:34:57.112" v="71"/>
          <ac:spMkLst>
            <pc:docMk/>
            <pc:sldMk cId="268240727" sldId="285"/>
            <ac:spMk id="5" creationId="{32A410D3-5364-4D93-B250-72EDF8B31EAE}"/>
          </ac:spMkLst>
        </pc:spChg>
      </pc:sldChg>
      <pc:sldChg chg="addSp delSp modSp ord">
        <pc:chgData name="Cameron J Flores" userId="S::cflore@gmu.edu::7d8599b6-2ce0-4761-b6d7-8f3821d26c3f" providerId="AD" clId="Web-{E40C9B0A-CE12-BA75-6ADA-3D7E1D57CBFE}" dt="2021-11-09T16:37:09.052" v="86" actId="1076"/>
        <pc:sldMkLst>
          <pc:docMk/>
          <pc:sldMk cId="3540999862" sldId="286"/>
        </pc:sldMkLst>
        <pc:spChg chg="mod">
          <ac:chgData name="Cameron J Flores" userId="S::cflore@gmu.edu::7d8599b6-2ce0-4761-b6d7-8f3821d26c3f" providerId="AD" clId="Web-{E40C9B0A-CE12-BA75-6ADA-3D7E1D57CBFE}" dt="2021-11-09T16:35:06.440" v="76" actId="20577"/>
          <ac:spMkLst>
            <pc:docMk/>
            <pc:sldMk cId="3540999862" sldId="286"/>
            <ac:spMk id="2" creationId="{31094242-700F-491E-923E-962E13CD459E}"/>
          </ac:spMkLst>
        </pc:spChg>
        <pc:spChg chg="add mod">
          <ac:chgData name="Cameron J Flores" userId="S::cflore@gmu.edu::7d8599b6-2ce0-4761-b6d7-8f3821d26c3f" providerId="AD" clId="Web-{E40C9B0A-CE12-BA75-6ADA-3D7E1D57CBFE}" dt="2021-11-09T16:35:56.004" v="77" actId="14100"/>
          <ac:spMkLst>
            <pc:docMk/>
            <pc:sldMk cId="3540999862" sldId="286"/>
            <ac:spMk id="3" creationId="{07423CB6-ADC1-4187-BC46-64A27F21ADB8}"/>
          </ac:spMkLst>
        </pc:spChg>
        <pc:spChg chg="del">
          <ac:chgData name="Cameron J Flores" userId="S::cflore@gmu.edu::7d8599b6-2ce0-4761-b6d7-8f3821d26c3f" providerId="AD" clId="Web-{E40C9B0A-CE12-BA75-6ADA-3D7E1D57CBFE}" dt="2021-11-09T16:30:25.949" v="35"/>
          <ac:spMkLst>
            <pc:docMk/>
            <pc:sldMk cId="3540999862" sldId="286"/>
            <ac:spMk id="4" creationId="{EDF3292A-0312-4046-BB0A-1BD3F756FD38}"/>
          </ac:spMkLst>
        </pc:spChg>
        <pc:spChg chg="add del mod">
          <ac:chgData name="Cameron J Flores" userId="S::cflore@gmu.edu::7d8599b6-2ce0-4761-b6d7-8f3821d26c3f" providerId="AD" clId="Web-{E40C9B0A-CE12-BA75-6ADA-3D7E1D57CBFE}" dt="2021-11-09T16:29:02.682" v="11"/>
          <ac:spMkLst>
            <pc:docMk/>
            <pc:sldMk cId="3540999862" sldId="286"/>
            <ac:spMk id="5" creationId="{D0BB3AB6-8933-446D-B4D1-4B6EDDDB2278}"/>
          </ac:spMkLst>
        </pc:spChg>
        <pc:spChg chg="add mod">
          <ac:chgData name="Cameron J Flores" userId="S::cflore@gmu.edu::7d8599b6-2ce0-4761-b6d7-8f3821d26c3f" providerId="AD" clId="Web-{E40C9B0A-CE12-BA75-6ADA-3D7E1D57CBFE}" dt="2021-11-09T16:31:16.154" v="44" actId="1076"/>
          <ac:spMkLst>
            <pc:docMk/>
            <pc:sldMk cId="3540999862" sldId="286"/>
            <ac:spMk id="7" creationId="{D6E80D75-FDB7-447F-8AD4-0A2EF378F333}"/>
          </ac:spMkLst>
        </pc:spChg>
        <pc:spChg chg="add mod">
          <ac:chgData name="Cameron J Flores" userId="S::cflore@gmu.edu::7d8599b6-2ce0-4761-b6d7-8f3821d26c3f" providerId="AD" clId="Web-{E40C9B0A-CE12-BA75-6ADA-3D7E1D57CBFE}" dt="2021-11-09T16:31:03.935" v="41" actId="1076"/>
          <ac:spMkLst>
            <pc:docMk/>
            <pc:sldMk cId="3540999862" sldId="286"/>
            <ac:spMk id="8" creationId="{C7B04E96-0D81-41AB-9FDC-7779F6008CBF}"/>
          </ac:spMkLst>
        </pc:spChg>
        <pc:spChg chg="add del mod">
          <ac:chgData name="Cameron J Flores" userId="S::cflore@gmu.edu::7d8599b6-2ce0-4761-b6d7-8f3821d26c3f" providerId="AD" clId="Web-{E40C9B0A-CE12-BA75-6ADA-3D7E1D57CBFE}" dt="2021-11-09T16:30:29.199" v="36"/>
          <ac:spMkLst>
            <pc:docMk/>
            <pc:sldMk cId="3540999862" sldId="286"/>
            <ac:spMk id="10" creationId="{8A24C4AD-6769-413D-8605-831A7DE7817F}"/>
          </ac:spMkLst>
        </pc:spChg>
        <pc:spChg chg="add mod">
          <ac:chgData name="Cameron J Flores" userId="S::cflore@gmu.edu::7d8599b6-2ce0-4761-b6d7-8f3821d26c3f" providerId="AD" clId="Web-{E40C9B0A-CE12-BA75-6ADA-3D7E1D57CBFE}" dt="2021-11-09T16:36:52.567" v="79" actId="1076"/>
          <ac:spMkLst>
            <pc:docMk/>
            <pc:sldMk cId="3540999862" sldId="286"/>
            <ac:spMk id="11" creationId="{E23FB1A9-1DC5-4EEA-A952-F30DE0B3B695}"/>
          </ac:spMkLst>
        </pc:spChg>
        <pc:spChg chg="add mod">
          <ac:chgData name="Cameron J Flores" userId="S::cflore@gmu.edu::7d8599b6-2ce0-4761-b6d7-8f3821d26c3f" providerId="AD" clId="Web-{E40C9B0A-CE12-BA75-6ADA-3D7E1D57CBFE}" dt="2021-11-09T16:37:09.052" v="86" actId="1076"/>
          <ac:spMkLst>
            <pc:docMk/>
            <pc:sldMk cId="3540999862" sldId="286"/>
            <ac:spMk id="12" creationId="{195DAFBC-4801-42D0-AF31-10CA14A6C23A}"/>
          </ac:spMkLst>
        </pc:spChg>
        <pc:picChg chg="mod">
          <ac:chgData name="Cameron J Flores" userId="S::cflore@gmu.edu::7d8599b6-2ce0-4761-b6d7-8f3821d26c3f" providerId="AD" clId="Web-{E40C9B0A-CE12-BA75-6ADA-3D7E1D57CBFE}" dt="2021-11-09T16:30:36.778" v="37" actId="1076"/>
          <ac:picMkLst>
            <pc:docMk/>
            <pc:sldMk cId="3540999862" sldId="286"/>
            <ac:picMk id="6" creationId="{B8E74B03-479F-4C15-AADD-01E5EB6B73D3}"/>
          </ac:picMkLst>
        </pc:picChg>
      </pc:sldChg>
    </pc:docChg>
  </pc:docChgLst>
  <pc:docChgLst>
    <pc:chgData name="Nestor O Arellano" userId="S::narella2@gmu.edu::59ef2f4f-46e6-4f2b-bfba-e27453094195" providerId="AD" clId="Web-{E3FA1DA2-82FF-9860-05D2-E028F6DA3DDF}"/>
    <pc:docChg chg="addSld modSld">
      <pc:chgData name="Nestor O Arellano" userId="S::narella2@gmu.edu::59ef2f4f-46e6-4f2b-bfba-e27453094195" providerId="AD" clId="Web-{E3FA1DA2-82FF-9860-05D2-E028F6DA3DDF}" dt="2021-11-05T23:03:20.332" v="100"/>
      <pc:docMkLst>
        <pc:docMk/>
      </pc:docMkLst>
      <pc:sldChg chg="addSp modSp">
        <pc:chgData name="Nestor O Arellano" userId="S::narella2@gmu.edu::59ef2f4f-46e6-4f2b-bfba-e27453094195" providerId="AD" clId="Web-{E3FA1DA2-82FF-9860-05D2-E028F6DA3DDF}" dt="2021-11-05T22:16:56.578" v="55" actId="20577"/>
        <pc:sldMkLst>
          <pc:docMk/>
          <pc:sldMk cId="125338867" sldId="288"/>
        </pc:sldMkLst>
        <pc:spChg chg="add mod">
          <ac:chgData name="Nestor O Arellano" userId="S::narella2@gmu.edu::59ef2f4f-46e6-4f2b-bfba-e27453094195" providerId="AD" clId="Web-{E3FA1DA2-82FF-9860-05D2-E028F6DA3DDF}" dt="2021-11-05T22:16:56.578" v="55" actId="20577"/>
          <ac:spMkLst>
            <pc:docMk/>
            <pc:sldMk cId="125338867" sldId="288"/>
            <ac:spMk id="3" creationId="{CF8B7BAD-2759-4DD1-B871-7DDBFA10E139}"/>
          </ac:spMkLst>
        </pc:spChg>
      </pc:sldChg>
      <pc:sldChg chg="addSp delSp modSp new">
        <pc:chgData name="Nestor O Arellano" userId="S::narella2@gmu.edu::59ef2f4f-46e6-4f2b-bfba-e27453094195" providerId="AD" clId="Web-{E3FA1DA2-82FF-9860-05D2-E028F6DA3DDF}" dt="2021-11-05T23:03:20.332" v="100"/>
        <pc:sldMkLst>
          <pc:docMk/>
          <pc:sldMk cId="2308715791" sldId="299"/>
        </pc:sldMkLst>
        <pc:spChg chg="mod">
          <ac:chgData name="Nestor O Arellano" userId="S::narella2@gmu.edu::59ef2f4f-46e6-4f2b-bfba-e27453094195" providerId="AD" clId="Web-{E3FA1DA2-82FF-9860-05D2-E028F6DA3DDF}" dt="2021-11-05T22:59:37.059" v="97" actId="20577"/>
          <ac:spMkLst>
            <pc:docMk/>
            <pc:sldMk cId="2308715791" sldId="299"/>
            <ac:spMk id="2" creationId="{362B710A-E3E5-421B-A390-3569A9CE7850}"/>
          </ac:spMkLst>
        </pc:spChg>
        <pc:spChg chg="del">
          <ac:chgData name="Nestor O Arellano" userId="S::narella2@gmu.edu::59ef2f4f-46e6-4f2b-bfba-e27453094195" providerId="AD" clId="Web-{E3FA1DA2-82FF-9860-05D2-E028F6DA3DDF}" dt="2021-11-05T22:59:44.075" v="98"/>
          <ac:spMkLst>
            <pc:docMk/>
            <pc:sldMk cId="2308715791" sldId="299"/>
            <ac:spMk id="3" creationId="{8AF09CB1-E1FF-4762-BA60-F3CFF4C98475}"/>
          </ac:spMkLst>
        </pc:spChg>
        <pc:spChg chg="del">
          <ac:chgData name="Nestor O Arellano" userId="S::narella2@gmu.edu::59ef2f4f-46e6-4f2b-bfba-e27453094195" providerId="AD" clId="Web-{E3FA1DA2-82FF-9860-05D2-E028F6DA3DDF}" dt="2021-11-05T23:03:20.332" v="100"/>
          <ac:spMkLst>
            <pc:docMk/>
            <pc:sldMk cId="2308715791" sldId="299"/>
            <ac:spMk id="6" creationId="{FD3E1F4D-F81D-4B42-ADD6-6C778F8472DB}"/>
          </ac:spMkLst>
        </pc:spChg>
        <pc:picChg chg="add mod ord">
          <ac:chgData name="Nestor O Arellano" userId="S::narella2@gmu.edu::59ef2f4f-46e6-4f2b-bfba-e27453094195" providerId="AD" clId="Web-{E3FA1DA2-82FF-9860-05D2-E028F6DA3DDF}" dt="2021-11-05T22:59:51.716" v="99" actId="14100"/>
          <ac:picMkLst>
            <pc:docMk/>
            <pc:sldMk cId="2308715791" sldId="299"/>
            <ac:picMk id="4" creationId="{86609019-F16A-46EB-AE2B-1413FA2AD55F}"/>
          </ac:picMkLst>
        </pc:picChg>
        <pc:picChg chg="add mod ord">
          <ac:chgData name="Nestor O Arellano" userId="S::narella2@gmu.edu::59ef2f4f-46e6-4f2b-bfba-e27453094195" providerId="AD" clId="Web-{E3FA1DA2-82FF-9860-05D2-E028F6DA3DDF}" dt="2021-11-05T23:03:20.332" v="100"/>
          <ac:picMkLst>
            <pc:docMk/>
            <pc:sldMk cId="2308715791" sldId="299"/>
            <ac:picMk id="5" creationId="{1EB238CD-EDA9-4805-A1C4-300C224A5355}"/>
          </ac:picMkLst>
        </pc:picChg>
      </pc:sldChg>
    </pc:docChg>
  </pc:docChgLst>
  <pc:docChgLst>
    <pc:chgData name="Cameron J Flores" userId="S::cflore@gmu.edu::7d8599b6-2ce0-4761-b6d7-8f3821d26c3f" providerId="AD" clId="Web-{AD94AB3C-BB2E-FF7D-AFAD-5F42195144F8}"/>
    <pc:docChg chg="addSld delSld modSld">
      <pc:chgData name="Cameron J Flores" userId="S::cflore@gmu.edu::7d8599b6-2ce0-4761-b6d7-8f3821d26c3f" providerId="AD" clId="Web-{AD94AB3C-BB2E-FF7D-AFAD-5F42195144F8}" dt="2021-11-05T23:03:12.965" v="1046" actId="20577"/>
      <pc:docMkLst>
        <pc:docMk/>
      </pc:docMkLst>
      <pc:sldChg chg="del">
        <pc:chgData name="Cameron J Flores" userId="S::cflore@gmu.edu::7d8599b6-2ce0-4761-b6d7-8f3821d26c3f" providerId="AD" clId="Web-{AD94AB3C-BB2E-FF7D-AFAD-5F42195144F8}" dt="2021-11-05T21:25:03.707" v="22"/>
        <pc:sldMkLst>
          <pc:docMk/>
          <pc:sldMk cId="2143113676" sldId="287"/>
        </pc:sldMkLst>
      </pc:sldChg>
      <pc:sldChg chg="addSp delSp modSp new">
        <pc:chgData name="Cameron J Flores" userId="S::cflore@gmu.edu::7d8599b6-2ce0-4761-b6d7-8f3821d26c3f" providerId="AD" clId="Web-{AD94AB3C-BB2E-FF7D-AFAD-5F42195144F8}" dt="2021-11-05T21:24:46.394" v="21" actId="1076"/>
        <pc:sldMkLst>
          <pc:docMk/>
          <pc:sldMk cId="125338867" sldId="288"/>
        </pc:sldMkLst>
        <pc:spChg chg="mod">
          <ac:chgData name="Cameron J Flores" userId="S::cflore@gmu.edu::7d8599b6-2ce0-4761-b6d7-8f3821d26c3f" providerId="AD" clId="Web-{AD94AB3C-BB2E-FF7D-AFAD-5F42195144F8}" dt="2021-11-05T21:24:39.331" v="18" actId="14100"/>
          <ac:spMkLst>
            <pc:docMk/>
            <pc:sldMk cId="125338867" sldId="288"/>
            <ac:spMk id="2" creationId="{1F8B3C53-106A-457B-BA3B-CE57ACF88003}"/>
          </ac:spMkLst>
        </pc:spChg>
        <pc:spChg chg="del">
          <ac:chgData name="Cameron J Flores" userId="S::cflore@gmu.edu::7d8599b6-2ce0-4761-b6d7-8f3821d26c3f" providerId="AD" clId="Web-{AD94AB3C-BB2E-FF7D-AFAD-5F42195144F8}" dt="2021-11-05T21:24:07.689" v="12"/>
          <ac:spMkLst>
            <pc:docMk/>
            <pc:sldMk cId="125338867" sldId="288"/>
            <ac:spMk id="3" creationId="{6D479BF8-B1E0-4CDB-8FB9-9100C046D2AB}"/>
          </ac:spMkLst>
        </pc:spChg>
        <pc:picChg chg="add mod">
          <ac:chgData name="Cameron J Flores" userId="S::cflore@gmu.edu::7d8599b6-2ce0-4761-b6d7-8f3821d26c3f" providerId="AD" clId="Web-{AD94AB3C-BB2E-FF7D-AFAD-5F42195144F8}" dt="2021-11-05T21:24:46.394" v="21" actId="1076"/>
          <ac:picMkLst>
            <pc:docMk/>
            <pc:sldMk cId="125338867" sldId="288"/>
            <ac:picMk id="4" creationId="{36419385-4EC7-444D-B174-12674C7A939D}"/>
          </ac:picMkLst>
        </pc:picChg>
      </pc:sldChg>
      <pc:sldChg chg="addSp delSp modSp new">
        <pc:chgData name="Cameron J Flores" userId="S::cflore@gmu.edu::7d8599b6-2ce0-4761-b6d7-8f3821d26c3f" providerId="AD" clId="Web-{AD94AB3C-BB2E-FF7D-AFAD-5F42195144F8}" dt="2021-11-05T21:57:19.876" v="253" actId="20577"/>
        <pc:sldMkLst>
          <pc:docMk/>
          <pc:sldMk cId="3347426616" sldId="289"/>
        </pc:sldMkLst>
        <pc:spChg chg="mod">
          <ac:chgData name="Cameron J Flores" userId="S::cflore@gmu.edu::7d8599b6-2ce0-4761-b6d7-8f3821d26c3f" providerId="AD" clId="Web-{AD94AB3C-BB2E-FF7D-AFAD-5F42195144F8}" dt="2021-11-05T21:33:41.426" v="100" actId="20577"/>
          <ac:spMkLst>
            <pc:docMk/>
            <pc:sldMk cId="3347426616" sldId="289"/>
            <ac:spMk id="2" creationId="{0C486776-6C2D-4010-A2C4-2A60BBCEE758}"/>
          </ac:spMkLst>
        </pc:spChg>
        <pc:spChg chg="del">
          <ac:chgData name="Cameron J Flores" userId="S::cflore@gmu.edu::7d8599b6-2ce0-4761-b6d7-8f3821d26c3f" providerId="AD" clId="Web-{AD94AB3C-BB2E-FF7D-AFAD-5F42195144F8}" dt="2021-11-05T21:32:15.377" v="87"/>
          <ac:spMkLst>
            <pc:docMk/>
            <pc:sldMk cId="3347426616" sldId="289"/>
            <ac:spMk id="3" creationId="{D5BCD8E9-248C-49CB-ADD2-F7CD6D8F2F48}"/>
          </ac:spMkLst>
        </pc:spChg>
        <pc:spChg chg="add mod">
          <ac:chgData name="Cameron J Flores" userId="S::cflore@gmu.edu::7d8599b6-2ce0-4761-b6d7-8f3821d26c3f" providerId="AD" clId="Web-{AD94AB3C-BB2E-FF7D-AFAD-5F42195144F8}" dt="2021-11-05T21:57:19.876" v="253" actId="20577"/>
          <ac:spMkLst>
            <pc:docMk/>
            <pc:sldMk cId="3347426616" sldId="289"/>
            <ac:spMk id="5" creationId="{EF44D487-3EBB-4DA0-B5B6-E22C88110B21}"/>
          </ac:spMkLst>
        </pc:spChg>
        <pc:picChg chg="add mod">
          <ac:chgData name="Cameron J Flores" userId="S::cflore@gmu.edu::7d8599b6-2ce0-4761-b6d7-8f3821d26c3f" providerId="AD" clId="Web-{AD94AB3C-BB2E-FF7D-AFAD-5F42195144F8}" dt="2021-11-05T21:32:43.206" v="91" actId="14100"/>
          <ac:picMkLst>
            <pc:docMk/>
            <pc:sldMk cId="3347426616" sldId="289"/>
            <ac:picMk id="4" creationId="{F15F4DAB-FE20-4D2F-B742-37E647B99D34}"/>
          </ac:picMkLst>
        </pc:picChg>
      </pc:sldChg>
      <pc:sldChg chg="addSp delSp modSp new del">
        <pc:chgData name="Cameron J Flores" userId="S::cflore@gmu.edu::7d8599b6-2ce0-4761-b6d7-8f3821d26c3f" providerId="AD" clId="Web-{AD94AB3C-BB2E-FF7D-AFAD-5F42195144F8}" dt="2021-11-05T21:29:34.872" v="62"/>
        <pc:sldMkLst>
          <pc:docMk/>
          <pc:sldMk cId="3818871507" sldId="289"/>
        </pc:sldMkLst>
        <pc:spChg chg="mod">
          <ac:chgData name="Cameron J Flores" userId="S::cflore@gmu.edu::7d8599b6-2ce0-4761-b6d7-8f3821d26c3f" providerId="AD" clId="Web-{AD94AB3C-BB2E-FF7D-AFAD-5F42195144F8}" dt="2021-11-05T21:29:05.246" v="57" actId="20577"/>
          <ac:spMkLst>
            <pc:docMk/>
            <pc:sldMk cId="3818871507" sldId="289"/>
            <ac:spMk id="2" creationId="{C83B53DC-152D-4F0A-9567-C311821A33D0}"/>
          </ac:spMkLst>
        </pc:spChg>
        <pc:spChg chg="del">
          <ac:chgData name="Cameron J Flores" userId="S::cflore@gmu.edu::7d8599b6-2ce0-4761-b6d7-8f3821d26c3f" providerId="AD" clId="Web-{AD94AB3C-BB2E-FF7D-AFAD-5F42195144F8}" dt="2021-11-05T21:26:52.820" v="42"/>
          <ac:spMkLst>
            <pc:docMk/>
            <pc:sldMk cId="3818871507" sldId="289"/>
            <ac:spMk id="3" creationId="{EF695555-3E94-4CB8-84E0-45F5D615AF31}"/>
          </ac:spMkLst>
        </pc:spChg>
        <pc:spChg chg="add del mod">
          <ac:chgData name="Cameron J Flores" userId="S::cflore@gmu.edu::7d8599b6-2ce0-4761-b6d7-8f3821d26c3f" providerId="AD" clId="Web-{AD94AB3C-BB2E-FF7D-AFAD-5F42195144F8}" dt="2021-11-05T21:29:31.153" v="61"/>
          <ac:spMkLst>
            <pc:docMk/>
            <pc:sldMk cId="3818871507" sldId="289"/>
            <ac:spMk id="5" creationId="{8F15E6F1-6BC5-4757-9EE4-18F542324B61}"/>
          </ac:spMkLst>
        </pc:spChg>
        <pc:picChg chg="add del mod">
          <ac:chgData name="Cameron J Flores" userId="S::cflore@gmu.edu::7d8599b6-2ce0-4761-b6d7-8f3821d26c3f" providerId="AD" clId="Web-{AD94AB3C-BB2E-FF7D-AFAD-5F42195144F8}" dt="2021-11-05T21:27:58.165" v="51"/>
          <ac:picMkLst>
            <pc:docMk/>
            <pc:sldMk cId="3818871507" sldId="289"/>
            <ac:picMk id="4" creationId="{D4609CA7-0B09-4281-B238-EDE3378FF9C1}"/>
          </ac:picMkLst>
        </pc:picChg>
      </pc:sldChg>
      <pc:sldChg chg="addSp delSp modSp new">
        <pc:chgData name="Cameron J Flores" userId="S::cflore@gmu.edu::7d8599b6-2ce0-4761-b6d7-8f3821d26c3f" providerId="AD" clId="Web-{AD94AB3C-BB2E-FF7D-AFAD-5F42195144F8}" dt="2021-11-05T21:57:24.408" v="254"/>
        <pc:sldMkLst>
          <pc:docMk/>
          <pc:sldMk cId="2806489207" sldId="290"/>
        </pc:sldMkLst>
        <pc:spChg chg="mod">
          <ac:chgData name="Cameron J Flores" userId="S::cflore@gmu.edu::7d8599b6-2ce0-4761-b6d7-8f3821d26c3f" providerId="AD" clId="Web-{AD94AB3C-BB2E-FF7D-AFAD-5F42195144F8}" dt="2021-11-05T21:34:43.772" v="111" actId="20577"/>
          <ac:spMkLst>
            <pc:docMk/>
            <pc:sldMk cId="2806489207" sldId="290"/>
            <ac:spMk id="2" creationId="{1880A21D-BD08-4212-8E58-928062A3EE5A}"/>
          </ac:spMkLst>
        </pc:spChg>
        <pc:spChg chg="del">
          <ac:chgData name="Cameron J Flores" userId="S::cflore@gmu.edu::7d8599b6-2ce0-4761-b6d7-8f3821d26c3f" providerId="AD" clId="Web-{AD94AB3C-BB2E-FF7D-AFAD-5F42195144F8}" dt="2021-11-05T21:33:48.020" v="102"/>
          <ac:spMkLst>
            <pc:docMk/>
            <pc:sldMk cId="2806489207" sldId="290"/>
            <ac:spMk id="3" creationId="{71A0C65B-4675-488B-905D-D635BFD35677}"/>
          </ac:spMkLst>
        </pc:spChg>
        <pc:spChg chg="add">
          <ac:chgData name="Cameron J Flores" userId="S::cflore@gmu.edu::7d8599b6-2ce0-4761-b6d7-8f3821d26c3f" providerId="AD" clId="Web-{AD94AB3C-BB2E-FF7D-AFAD-5F42195144F8}" dt="2021-11-05T21:57:24.408" v="254"/>
          <ac:spMkLst>
            <pc:docMk/>
            <pc:sldMk cId="2806489207" sldId="290"/>
            <ac:spMk id="6" creationId="{AF09AE8B-3143-4F13-A195-36661A5B1648}"/>
          </ac:spMkLst>
        </pc:spChg>
        <pc:picChg chg="add mod">
          <ac:chgData name="Cameron J Flores" userId="S::cflore@gmu.edu::7d8599b6-2ce0-4761-b6d7-8f3821d26c3f" providerId="AD" clId="Web-{AD94AB3C-BB2E-FF7D-AFAD-5F42195144F8}" dt="2021-11-05T21:34:00.505" v="107" actId="1076"/>
          <ac:picMkLst>
            <pc:docMk/>
            <pc:sldMk cId="2806489207" sldId="290"/>
            <ac:picMk id="4" creationId="{5A7B034A-2757-4DEC-ADD0-5152BAE9FC07}"/>
          </ac:picMkLst>
        </pc:picChg>
      </pc:sldChg>
      <pc:sldChg chg="modSp new del">
        <pc:chgData name="Cameron J Flores" userId="S::cflore@gmu.edu::7d8599b6-2ce0-4761-b6d7-8f3821d26c3f" providerId="AD" clId="Web-{AD94AB3C-BB2E-FF7D-AFAD-5F42195144F8}" dt="2021-11-05T21:31:02.577" v="80"/>
        <pc:sldMkLst>
          <pc:docMk/>
          <pc:sldMk cId="3093326030" sldId="290"/>
        </pc:sldMkLst>
        <pc:spChg chg="mod">
          <ac:chgData name="Cameron J Flores" userId="S::cflore@gmu.edu::7d8599b6-2ce0-4761-b6d7-8f3821d26c3f" providerId="AD" clId="Web-{AD94AB3C-BB2E-FF7D-AFAD-5F42195144F8}" dt="2021-11-05T21:29:50.388" v="78" actId="20577"/>
          <ac:spMkLst>
            <pc:docMk/>
            <pc:sldMk cId="3093326030" sldId="290"/>
            <ac:spMk id="2" creationId="{57FB0A8A-4785-4744-A8B9-EAD9FBC171B4}"/>
          </ac:spMkLst>
        </pc:spChg>
        <pc:spChg chg="mod">
          <ac:chgData name="Cameron J Flores" userId="S::cflore@gmu.edu::7d8599b6-2ce0-4761-b6d7-8f3821d26c3f" providerId="AD" clId="Web-{AD94AB3C-BB2E-FF7D-AFAD-5F42195144F8}" dt="2021-11-05T21:29:51.950" v="79" actId="20577"/>
          <ac:spMkLst>
            <pc:docMk/>
            <pc:sldMk cId="3093326030" sldId="290"/>
            <ac:spMk id="3" creationId="{E0AFFA08-46C9-45BC-8857-8C824E681803}"/>
          </ac:spMkLst>
        </pc:spChg>
      </pc:sldChg>
      <pc:sldChg chg="addSp delSp modSp new del">
        <pc:chgData name="Cameron J Flores" userId="S::cflore@gmu.edu::7d8599b6-2ce0-4761-b6d7-8f3821d26c3f" providerId="AD" clId="Web-{AD94AB3C-BB2E-FF7D-AFAD-5F42195144F8}" dt="2021-11-05T21:34:54.866" v="117"/>
        <pc:sldMkLst>
          <pc:docMk/>
          <pc:sldMk cId="3392624183" sldId="291"/>
        </pc:sldMkLst>
        <pc:spChg chg="del">
          <ac:chgData name="Cameron J Flores" userId="S::cflore@gmu.edu::7d8599b6-2ce0-4761-b6d7-8f3821d26c3f" providerId="AD" clId="Web-{AD94AB3C-BB2E-FF7D-AFAD-5F42195144F8}" dt="2021-11-05T21:34:34.850" v="110"/>
          <ac:spMkLst>
            <pc:docMk/>
            <pc:sldMk cId="3392624183" sldId="291"/>
            <ac:spMk id="2" creationId="{54318225-28E0-44D7-A287-D9CDD32A3E66}"/>
          </ac:spMkLst>
        </pc:spChg>
        <pc:spChg chg="del">
          <ac:chgData name="Cameron J Flores" userId="S::cflore@gmu.edu::7d8599b6-2ce0-4761-b6d7-8f3821d26c3f" providerId="AD" clId="Web-{AD94AB3C-BB2E-FF7D-AFAD-5F42195144F8}" dt="2021-11-05T21:34:29.474" v="109"/>
          <ac:spMkLst>
            <pc:docMk/>
            <pc:sldMk cId="3392624183" sldId="291"/>
            <ac:spMk id="3" creationId="{505C792B-2199-43EF-8693-89E8FBE95D9D}"/>
          </ac:spMkLst>
        </pc:spChg>
        <pc:spChg chg="add del mod">
          <ac:chgData name="Cameron J Flores" userId="S::cflore@gmu.edu::7d8599b6-2ce0-4761-b6d7-8f3821d26c3f" providerId="AD" clId="Web-{AD94AB3C-BB2E-FF7D-AFAD-5F42195144F8}" dt="2021-11-05T21:34:49.163" v="115"/>
          <ac:spMkLst>
            <pc:docMk/>
            <pc:sldMk cId="3392624183" sldId="291"/>
            <ac:spMk id="4" creationId="{2EF24653-3DB7-4636-8C69-F9FF5D72D8A2}"/>
          </ac:spMkLst>
        </pc:spChg>
      </pc:sldChg>
      <pc:sldChg chg="addSp delSp modSp new">
        <pc:chgData name="Cameron J Flores" userId="S::cflore@gmu.edu::7d8599b6-2ce0-4761-b6d7-8f3821d26c3f" providerId="AD" clId="Web-{AD94AB3C-BB2E-FF7D-AFAD-5F42195144F8}" dt="2021-11-05T21:57:33.580" v="258" actId="14100"/>
        <pc:sldMkLst>
          <pc:docMk/>
          <pc:sldMk cId="134494538" sldId="292"/>
        </pc:sldMkLst>
        <pc:spChg chg="mod">
          <ac:chgData name="Cameron J Flores" userId="S::cflore@gmu.edu::7d8599b6-2ce0-4761-b6d7-8f3821d26c3f" providerId="AD" clId="Web-{AD94AB3C-BB2E-FF7D-AFAD-5F42195144F8}" dt="2021-11-05T21:35:01.960" v="118" actId="20577"/>
          <ac:spMkLst>
            <pc:docMk/>
            <pc:sldMk cId="134494538" sldId="292"/>
            <ac:spMk id="2" creationId="{350F4762-731F-4159-B58E-D225A73E287C}"/>
          </ac:spMkLst>
        </pc:spChg>
        <pc:spChg chg="del">
          <ac:chgData name="Cameron J Flores" userId="S::cflore@gmu.edu::7d8599b6-2ce0-4761-b6d7-8f3821d26c3f" providerId="AD" clId="Web-{AD94AB3C-BB2E-FF7D-AFAD-5F42195144F8}" dt="2021-11-05T21:35:06.147" v="119"/>
          <ac:spMkLst>
            <pc:docMk/>
            <pc:sldMk cId="134494538" sldId="292"/>
            <ac:spMk id="3" creationId="{BC91C826-93C4-4F83-B240-3EA4E89023ED}"/>
          </ac:spMkLst>
        </pc:spChg>
        <pc:spChg chg="add mod">
          <ac:chgData name="Cameron J Flores" userId="S::cflore@gmu.edu::7d8599b6-2ce0-4761-b6d7-8f3821d26c3f" providerId="AD" clId="Web-{AD94AB3C-BB2E-FF7D-AFAD-5F42195144F8}" dt="2021-11-05T21:57:33.580" v="258" actId="14100"/>
          <ac:spMkLst>
            <pc:docMk/>
            <pc:sldMk cId="134494538" sldId="292"/>
            <ac:spMk id="6" creationId="{CFD6CCC5-6507-41DC-9CFC-C22665F902F1}"/>
          </ac:spMkLst>
        </pc:spChg>
        <pc:picChg chg="add mod ord">
          <ac:chgData name="Cameron J Flores" userId="S::cflore@gmu.edu::7d8599b6-2ce0-4761-b6d7-8f3821d26c3f" providerId="AD" clId="Web-{AD94AB3C-BB2E-FF7D-AFAD-5F42195144F8}" dt="2021-11-05T21:57:30.517" v="256" actId="1076"/>
          <ac:picMkLst>
            <pc:docMk/>
            <pc:sldMk cId="134494538" sldId="292"/>
            <ac:picMk id="4" creationId="{FC7533E5-BDE4-4721-8FDE-2117D3F92958}"/>
          </ac:picMkLst>
        </pc:picChg>
      </pc:sldChg>
      <pc:sldChg chg="addSp delSp modSp new mod setBg">
        <pc:chgData name="Cameron J Flores" userId="S::cflore@gmu.edu::7d8599b6-2ce0-4761-b6d7-8f3821d26c3f" providerId="AD" clId="Web-{AD94AB3C-BB2E-FF7D-AFAD-5F42195144F8}" dt="2021-11-05T22:03:40.483" v="269"/>
        <pc:sldMkLst>
          <pc:docMk/>
          <pc:sldMk cId="1969191586" sldId="293"/>
        </pc:sldMkLst>
        <pc:spChg chg="mod">
          <ac:chgData name="Cameron J Flores" userId="S::cflore@gmu.edu::7d8599b6-2ce0-4761-b6d7-8f3821d26c3f" providerId="AD" clId="Web-{AD94AB3C-BB2E-FF7D-AFAD-5F42195144F8}" dt="2021-11-05T22:03:40.483" v="269"/>
          <ac:spMkLst>
            <pc:docMk/>
            <pc:sldMk cId="1969191586" sldId="293"/>
            <ac:spMk id="2" creationId="{30311A65-E0A0-4945-ABBD-90489850F81C}"/>
          </ac:spMkLst>
        </pc:spChg>
        <pc:spChg chg="del">
          <ac:chgData name="Cameron J Flores" userId="S::cflore@gmu.edu::7d8599b6-2ce0-4761-b6d7-8f3821d26c3f" providerId="AD" clId="Web-{AD94AB3C-BB2E-FF7D-AFAD-5F42195144F8}" dt="2021-11-05T22:03:36.014" v="267"/>
          <ac:spMkLst>
            <pc:docMk/>
            <pc:sldMk cId="1969191586" sldId="293"/>
            <ac:spMk id="3" creationId="{7B15D9D6-FC45-4D6F-8EE7-6A57441611A0}"/>
          </ac:spMkLst>
        </pc:spChg>
        <pc:picChg chg="add mod">
          <ac:chgData name="Cameron J Flores" userId="S::cflore@gmu.edu::7d8599b6-2ce0-4761-b6d7-8f3821d26c3f" providerId="AD" clId="Web-{AD94AB3C-BB2E-FF7D-AFAD-5F42195144F8}" dt="2021-11-05T22:03:40.483" v="269"/>
          <ac:picMkLst>
            <pc:docMk/>
            <pc:sldMk cId="1969191586" sldId="293"/>
            <ac:picMk id="4" creationId="{82A94A5F-5669-48F8-BB9C-4F560A6B4038}"/>
          </ac:picMkLst>
        </pc:picChg>
      </pc:sldChg>
      <pc:sldChg chg="addSp delSp modSp new mod setBg">
        <pc:chgData name="Cameron J Flores" userId="S::cflore@gmu.edu::7d8599b6-2ce0-4761-b6d7-8f3821d26c3f" providerId="AD" clId="Web-{AD94AB3C-BB2E-FF7D-AFAD-5F42195144F8}" dt="2021-11-05T22:24:42.007" v="281"/>
        <pc:sldMkLst>
          <pc:docMk/>
          <pc:sldMk cId="4237320893" sldId="294"/>
        </pc:sldMkLst>
        <pc:spChg chg="mod">
          <ac:chgData name="Cameron J Flores" userId="S::cflore@gmu.edu::7d8599b6-2ce0-4761-b6d7-8f3821d26c3f" providerId="AD" clId="Web-{AD94AB3C-BB2E-FF7D-AFAD-5F42195144F8}" dt="2021-11-05T22:24:42.007" v="281"/>
          <ac:spMkLst>
            <pc:docMk/>
            <pc:sldMk cId="4237320893" sldId="294"/>
            <ac:spMk id="2" creationId="{259C2537-80FE-4506-8559-BC8E61EC69B3}"/>
          </ac:spMkLst>
        </pc:spChg>
        <pc:spChg chg="del">
          <ac:chgData name="Cameron J Flores" userId="S::cflore@gmu.edu::7d8599b6-2ce0-4761-b6d7-8f3821d26c3f" providerId="AD" clId="Web-{AD94AB3C-BB2E-FF7D-AFAD-5F42195144F8}" dt="2021-11-05T22:24:29.866" v="279"/>
          <ac:spMkLst>
            <pc:docMk/>
            <pc:sldMk cId="4237320893" sldId="294"/>
            <ac:spMk id="3" creationId="{993BF78C-A3F1-48A3-83EF-D4B7A95E67EC}"/>
          </ac:spMkLst>
        </pc:spChg>
        <pc:picChg chg="add mod">
          <ac:chgData name="Cameron J Flores" userId="S::cflore@gmu.edu::7d8599b6-2ce0-4761-b6d7-8f3821d26c3f" providerId="AD" clId="Web-{AD94AB3C-BB2E-FF7D-AFAD-5F42195144F8}" dt="2021-11-05T22:24:42.007" v="281"/>
          <ac:picMkLst>
            <pc:docMk/>
            <pc:sldMk cId="4237320893" sldId="294"/>
            <ac:picMk id="4" creationId="{8E0C583B-55A8-460B-B23E-B0F1576402BB}"/>
          </ac:picMkLst>
        </pc:picChg>
      </pc:sldChg>
      <pc:sldChg chg="addSp delSp modSp new">
        <pc:chgData name="Cameron J Flores" userId="S::cflore@gmu.edu::7d8599b6-2ce0-4761-b6d7-8f3821d26c3f" providerId="AD" clId="Web-{AD94AB3C-BB2E-FF7D-AFAD-5F42195144F8}" dt="2021-11-05T22:43:46.981" v="885" actId="20577"/>
        <pc:sldMkLst>
          <pc:docMk/>
          <pc:sldMk cId="2490743000" sldId="295"/>
        </pc:sldMkLst>
        <pc:spChg chg="mod">
          <ac:chgData name="Cameron J Flores" userId="S::cflore@gmu.edu::7d8599b6-2ce0-4761-b6d7-8f3821d26c3f" providerId="AD" clId="Web-{AD94AB3C-BB2E-FF7D-AFAD-5F42195144F8}" dt="2021-11-05T22:24:59.430" v="301" actId="20577"/>
          <ac:spMkLst>
            <pc:docMk/>
            <pc:sldMk cId="2490743000" sldId="295"/>
            <ac:spMk id="2" creationId="{86A2BB31-9C2D-449C-A00F-3CAB9FDD626E}"/>
          </ac:spMkLst>
        </pc:spChg>
        <pc:spChg chg="add del mod">
          <ac:chgData name="Cameron J Flores" userId="S::cflore@gmu.edu::7d8599b6-2ce0-4761-b6d7-8f3821d26c3f" providerId="AD" clId="Web-{AD94AB3C-BB2E-FF7D-AFAD-5F42195144F8}" dt="2021-11-05T22:43:46.981" v="885" actId="20577"/>
          <ac:spMkLst>
            <pc:docMk/>
            <pc:sldMk cId="2490743000" sldId="295"/>
            <ac:spMk id="3" creationId="{59C3883A-D27C-4341-9893-9C8D1632D632}"/>
          </ac:spMkLst>
        </pc:spChg>
      </pc:sldChg>
      <pc:sldChg chg="modSp new">
        <pc:chgData name="Cameron J Flores" userId="S::cflore@gmu.edu::7d8599b6-2ce0-4761-b6d7-8f3821d26c3f" providerId="AD" clId="Web-{AD94AB3C-BB2E-FF7D-AFAD-5F42195144F8}" dt="2021-11-05T22:46:56.333" v="997" actId="20577"/>
        <pc:sldMkLst>
          <pc:docMk/>
          <pc:sldMk cId="2564320247" sldId="296"/>
        </pc:sldMkLst>
        <pc:spChg chg="mod">
          <ac:chgData name="Cameron J Flores" userId="S::cflore@gmu.edu::7d8599b6-2ce0-4761-b6d7-8f3821d26c3f" providerId="AD" clId="Web-{AD94AB3C-BB2E-FF7D-AFAD-5F42195144F8}" dt="2021-11-05T22:32:46.214" v="673" actId="20577"/>
          <ac:spMkLst>
            <pc:docMk/>
            <pc:sldMk cId="2564320247" sldId="296"/>
            <ac:spMk id="2" creationId="{136D0776-39C5-45C7-941A-7EC55AC3397C}"/>
          </ac:spMkLst>
        </pc:spChg>
        <pc:spChg chg="mod">
          <ac:chgData name="Cameron J Flores" userId="S::cflore@gmu.edu::7d8599b6-2ce0-4761-b6d7-8f3821d26c3f" providerId="AD" clId="Web-{AD94AB3C-BB2E-FF7D-AFAD-5F42195144F8}" dt="2021-11-05T22:46:56.333" v="997" actId="20577"/>
          <ac:spMkLst>
            <pc:docMk/>
            <pc:sldMk cId="2564320247" sldId="296"/>
            <ac:spMk id="3" creationId="{8FE2C1B3-C067-4B3B-BF36-4BAC18E8DF69}"/>
          </ac:spMkLst>
        </pc:spChg>
      </pc:sldChg>
      <pc:sldChg chg="addSp delSp modSp del">
        <pc:chgData name="Cameron J Flores" userId="S::cflore@gmu.edu::7d8599b6-2ce0-4761-b6d7-8f3821d26c3f" providerId="AD" clId="Web-{AD94AB3C-BB2E-FF7D-AFAD-5F42195144F8}" dt="2021-11-05T22:58:28.515" v="1039"/>
        <pc:sldMkLst>
          <pc:docMk/>
          <pc:sldMk cId="937843934" sldId="297"/>
        </pc:sldMkLst>
        <pc:spChg chg="mod">
          <ac:chgData name="Cameron J Flores" userId="S::cflore@gmu.edu::7d8599b6-2ce0-4761-b6d7-8f3821d26c3f" providerId="AD" clId="Web-{AD94AB3C-BB2E-FF7D-AFAD-5F42195144F8}" dt="2021-11-05T22:57:32.029" v="1016" actId="14100"/>
          <ac:spMkLst>
            <pc:docMk/>
            <pc:sldMk cId="937843934" sldId="297"/>
            <ac:spMk id="2" creationId="{63B0AB50-AFE4-4541-B642-2CD9927AC90A}"/>
          </ac:spMkLst>
        </pc:spChg>
        <pc:spChg chg="add del">
          <ac:chgData name="Cameron J Flores" userId="S::cflore@gmu.edu::7d8599b6-2ce0-4761-b6d7-8f3821d26c3f" providerId="AD" clId="Web-{AD94AB3C-BB2E-FF7D-AFAD-5F42195144F8}" dt="2021-11-05T22:57:39.076" v="1020"/>
          <ac:spMkLst>
            <pc:docMk/>
            <pc:sldMk cId="937843934" sldId="297"/>
            <ac:spMk id="7" creationId="{CFD8B4A0-FD41-469E-BEC0-A729860FD9C9}"/>
          </ac:spMkLst>
        </pc:spChg>
        <pc:spChg chg="add del">
          <ac:chgData name="Cameron J Flores" userId="S::cflore@gmu.edu::7d8599b6-2ce0-4761-b6d7-8f3821d26c3f" providerId="AD" clId="Web-{AD94AB3C-BB2E-FF7D-AFAD-5F42195144F8}" dt="2021-11-05T22:57:36.654" v="1019"/>
          <ac:spMkLst>
            <pc:docMk/>
            <pc:sldMk cId="937843934" sldId="297"/>
            <ac:spMk id="8" creationId="{E6920249-3406-427A-BBFD-AD4F0486F722}"/>
          </ac:spMkLst>
        </pc:spChg>
      </pc:sldChg>
      <pc:sldChg chg="addSp delSp modSp new">
        <pc:chgData name="Cameron J Flores" userId="S::cflore@gmu.edu::7d8599b6-2ce0-4761-b6d7-8f3821d26c3f" providerId="AD" clId="Web-{AD94AB3C-BB2E-FF7D-AFAD-5F42195144F8}" dt="2021-11-05T22:58:32.921" v="1041" actId="1076"/>
        <pc:sldMkLst>
          <pc:docMk/>
          <pc:sldMk cId="3972839898" sldId="298"/>
        </pc:sldMkLst>
        <pc:spChg chg="mod">
          <ac:chgData name="Cameron J Flores" userId="S::cflore@gmu.edu::7d8599b6-2ce0-4761-b6d7-8f3821d26c3f" providerId="AD" clId="Web-{AD94AB3C-BB2E-FF7D-AFAD-5F42195144F8}" dt="2021-11-05T22:58:26.155" v="1038" actId="20577"/>
          <ac:spMkLst>
            <pc:docMk/>
            <pc:sldMk cId="3972839898" sldId="298"/>
            <ac:spMk id="2" creationId="{D06911CA-8792-4543-A3A4-E0688F6B8770}"/>
          </ac:spMkLst>
        </pc:spChg>
        <pc:spChg chg="del">
          <ac:chgData name="Cameron J Flores" userId="S::cflore@gmu.edu::7d8599b6-2ce0-4761-b6d7-8f3821d26c3f" providerId="AD" clId="Web-{AD94AB3C-BB2E-FF7D-AFAD-5F42195144F8}" dt="2021-11-05T22:58:12.592" v="1024"/>
          <ac:spMkLst>
            <pc:docMk/>
            <pc:sldMk cId="3972839898" sldId="298"/>
            <ac:spMk id="3" creationId="{C3753B3A-CCC0-4FB4-8D9E-9883FB70DFC3}"/>
          </ac:spMkLst>
        </pc:spChg>
        <pc:spChg chg="del">
          <ac:chgData name="Cameron J Flores" userId="S::cflore@gmu.edu::7d8599b6-2ce0-4761-b6d7-8f3821d26c3f" providerId="AD" clId="Web-{AD94AB3C-BB2E-FF7D-AFAD-5F42195144F8}" dt="2021-11-05T22:58:15.405" v="1025"/>
          <ac:spMkLst>
            <pc:docMk/>
            <pc:sldMk cId="3972839898" sldId="298"/>
            <ac:spMk id="4" creationId="{F28B2603-E2D1-4C65-8C16-954D13DFBA48}"/>
          </ac:spMkLst>
        </pc:spChg>
        <pc:picChg chg="add mod">
          <ac:chgData name="Cameron J Flores" userId="S::cflore@gmu.edu::7d8599b6-2ce0-4761-b6d7-8f3821d26c3f" providerId="AD" clId="Web-{AD94AB3C-BB2E-FF7D-AFAD-5F42195144F8}" dt="2021-11-05T22:58:31.343" v="1040" actId="1076"/>
          <ac:picMkLst>
            <pc:docMk/>
            <pc:sldMk cId="3972839898" sldId="298"/>
            <ac:picMk id="6" creationId="{695B3394-6776-4E29-B3F9-5D5D8237CF93}"/>
          </ac:picMkLst>
        </pc:picChg>
        <pc:picChg chg="add mod">
          <ac:chgData name="Cameron J Flores" userId="S::cflore@gmu.edu::7d8599b6-2ce0-4761-b6d7-8f3821d26c3f" providerId="AD" clId="Web-{AD94AB3C-BB2E-FF7D-AFAD-5F42195144F8}" dt="2021-11-05T22:58:32.921" v="1041" actId="1076"/>
          <ac:picMkLst>
            <pc:docMk/>
            <pc:sldMk cId="3972839898" sldId="298"/>
            <ac:picMk id="8" creationId="{527E7905-0C0C-423A-9D35-01596F9CCD81}"/>
          </ac:picMkLst>
        </pc:picChg>
      </pc:sldChg>
      <pc:sldChg chg="addSp delSp modSp">
        <pc:chgData name="Cameron J Flores" userId="S::cflore@gmu.edu::7d8599b6-2ce0-4761-b6d7-8f3821d26c3f" providerId="AD" clId="Web-{AD94AB3C-BB2E-FF7D-AFAD-5F42195144F8}" dt="2021-11-05T23:03:12.965" v="1046" actId="20577"/>
        <pc:sldMkLst>
          <pc:docMk/>
          <pc:sldMk cId="2308715791" sldId="299"/>
        </pc:sldMkLst>
        <pc:spChg chg="mod">
          <ac:chgData name="Cameron J Flores" userId="S::cflore@gmu.edu::7d8599b6-2ce0-4761-b6d7-8f3821d26c3f" providerId="AD" clId="Web-{AD94AB3C-BB2E-FF7D-AFAD-5F42195144F8}" dt="2021-11-05T23:03:12.965" v="1046" actId="20577"/>
          <ac:spMkLst>
            <pc:docMk/>
            <pc:sldMk cId="2308715791" sldId="299"/>
            <ac:spMk id="2" creationId="{362B710A-E3E5-421B-A390-3569A9CE7850}"/>
          </ac:spMkLst>
        </pc:spChg>
        <pc:spChg chg="add mod">
          <ac:chgData name="Cameron J Flores" userId="S::cflore@gmu.edu::7d8599b6-2ce0-4761-b6d7-8f3821d26c3f" providerId="AD" clId="Web-{AD94AB3C-BB2E-FF7D-AFAD-5F42195144F8}" dt="2021-11-05T23:00:34.097" v="1044"/>
          <ac:spMkLst>
            <pc:docMk/>
            <pc:sldMk cId="2308715791" sldId="299"/>
            <ac:spMk id="6" creationId="{FD3E1F4D-F81D-4B42-ADD6-6C778F8472DB}"/>
          </ac:spMkLst>
        </pc:spChg>
        <pc:picChg chg="del mod">
          <ac:chgData name="Cameron J Flores" userId="S::cflore@gmu.edu::7d8599b6-2ce0-4761-b6d7-8f3821d26c3f" providerId="AD" clId="Web-{AD94AB3C-BB2E-FF7D-AFAD-5F42195144F8}" dt="2021-11-05T23:00:34.097" v="1044"/>
          <ac:picMkLst>
            <pc:docMk/>
            <pc:sldMk cId="2308715791" sldId="299"/>
            <ac:picMk id="4" creationId="{86609019-F16A-46EB-AE2B-1413FA2AD55F}"/>
          </ac:picMkLst>
        </pc:picChg>
      </pc:sldChg>
    </pc:docChg>
  </pc:docChgLst>
  <pc:docChgLst>
    <pc:chgData name="Cameron J Flores" userId="S::cflore@gmu.edu::7d8599b6-2ce0-4761-b6d7-8f3821d26c3f" providerId="AD" clId="Web-{E4AE237F-AA8A-1EB8-4FE7-D79D522E4E86}"/>
    <pc:docChg chg="addSld delSld modSld">
      <pc:chgData name="Cameron J Flores" userId="S::cflore@gmu.edu::7d8599b6-2ce0-4761-b6d7-8f3821d26c3f" providerId="AD" clId="Web-{E4AE237F-AA8A-1EB8-4FE7-D79D522E4E86}" dt="2021-11-05T20:05:21.209" v="1250"/>
      <pc:docMkLst>
        <pc:docMk/>
      </pc:docMkLst>
      <pc:sldChg chg="modSp">
        <pc:chgData name="Cameron J Flores" userId="S::cflore@gmu.edu::7d8599b6-2ce0-4761-b6d7-8f3821d26c3f" providerId="AD" clId="Web-{E4AE237F-AA8A-1EB8-4FE7-D79D522E4E86}" dt="2021-11-05T18:39:48.498" v="1229" actId="1076"/>
        <pc:sldMkLst>
          <pc:docMk/>
          <pc:sldMk cId="1927971188" sldId="263"/>
        </pc:sldMkLst>
        <pc:spChg chg="mod">
          <ac:chgData name="Cameron J Flores" userId="S::cflore@gmu.edu::7d8599b6-2ce0-4761-b6d7-8f3821d26c3f" providerId="AD" clId="Web-{E4AE237F-AA8A-1EB8-4FE7-D79D522E4E86}" dt="2021-11-05T18:39:48.498" v="1229" actId="1076"/>
          <ac:spMkLst>
            <pc:docMk/>
            <pc:sldMk cId="1927971188" sldId="263"/>
            <ac:spMk id="3" creationId="{7EE2AE30-EA26-49A5-A8CE-72F8140DA434}"/>
          </ac:spMkLst>
        </pc:spChg>
      </pc:sldChg>
      <pc:sldChg chg="modSp">
        <pc:chgData name="Cameron J Flores" userId="S::cflore@gmu.edu::7d8599b6-2ce0-4761-b6d7-8f3821d26c3f" providerId="AD" clId="Web-{E4AE237F-AA8A-1EB8-4FE7-D79D522E4E86}" dt="2021-11-05T18:39:37.482" v="1228" actId="20577"/>
        <pc:sldMkLst>
          <pc:docMk/>
          <pc:sldMk cId="962812609" sldId="268"/>
        </pc:sldMkLst>
        <pc:spChg chg="mod">
          <ac:chgData name="Cameron J Flores" userId="S::cflore@gmu.edu::7d8599b6-2ce0-4761-b6d7-8f3821d26c3f" providerId="AD" clId="Web-{E4AE237F-AA8A-1EB8-4FE7-D79D522E4E86}" dt="2021-11-05T18:39:37.482" v="1228" actId="20577"/>
          <ac:spMkLst>
            <pc:docMk/>
            <pc:sldMk cId="962812609" sldId="268"/>
            <ac:spMk id="2" creationId="{31094242-700F-491E-923E-962E13CD459E}"/>
          </ac:spMkLst>
        </pc:spChg>
      </pc:sldChg>
      <pc:sldChg chg="modSp">
        <pc:chgData name="Cameron J Flores" userId="S::cflore@gmu.edu::7d8599b6-2ce0-4761-b6d7-8f3821d26c3f" providerId="AD" clId="Web-{E4AE237F-AA8A-1EB8-4FE7-D79D522E4E86}" dt="2021-11-05T18:39:32.372" v="1226" actId="20577"/>
        <pc:sldMkLst>
          <pc:docMk/>
          <pc:sldMk cId="939018921" sldId="270"/>
        </pc:sldMkLst>
        <pc:spChg chg="mod">
          <ac:chgData name="Cameron J Flores" userId="S::cflore@gmu.edu::7d8599b6-2ce0-4761-b6d7-8f3821d26c3f" providerId="AD" clId="Web-{E4AE237F-AA8A-1EB8-4FE7-D79D522E4E86}" dt="2021-11-05T18:39:32.372" v="1226" actId="20577"/>
          <ac:spMkLst>
            <pc:docMk/>
            <pc:sldMk cId="939018921" sldId="270"/>
            <ac:spMk id="2" creationId="{31094242-700F-491E-923E-962E13CD459E}"/>
          </ac:spMkLst>
        </pc:spChg>
      </pc:sldChg>
      <pc:sldChg chg="addSp delSp modSp new">
        <pc:chgData name="Cameron J Flores" userId="S::cflore@gmu.edu::7d8599b6-2ce0-4761-b6d7-8f3821d26c3f" providerId="AD" clId="Web-{E4AE237F-AA8A-1EB8-4FE7-D79D522E4E86}" dt="2021-11-05T18:23:43.094" v="1216" actId="1076"/>
        <pc:sldMkLst>
          <pc:docMk/>
          <pc:sldMk cId="376593916" sldId="271"/>
        </pc:sldMkLst>
        <pc:spChg chg="del">
          <ac:chgData name="Cameron J Flores" userId="S::cflore@gmu.edu::7d8599b6-2ce0-4761-b6d7-8f3821d26c3f" providerId="AD" clId="Web-{E4AE237F-AA8A-1EB8-4FE7-D79D522E4E86}" dt="2021-11-05T16:31:47.946" v="1"/>
          <ac:spMkLst>
            <pc:docMk/>
            <pc:sldMk cId="376593916" sldId="271"/>
            <ac:spMk id="2" creationId="{37074DA4-DA75-44FE-BDD2-D4B243EA5482}"/>
          </ac:spMkLst>
        </pc:spChg>
        <pc:spChg chg="del mod">
          <ac:chgData name="Cameron J Flores" userId="S::cflore@gmu.edu::7d8599b6-2ce0-4761-b6d7-8f3821d26c3f" providerId="AD" clId="Web-{E4AE237F-AA8A-1EB8-4FE7-D79D522E4E86}" dt="2021-11-05T16:46:00.023" v="173"/>
          <ac:spMkLst>
            <pc:docMk/>
            <pc:sldMk cId="376593916" sldId="271"/>
            <ac:spMk id="3" creationId="{65EA847D-37B9-4A82-8013-23E774A997A3}"/>
          </ac:spMkLst>
        </pc:spChg>
        <pc:spChg chg="del">
          <ac:chgData name="Cameron J Flores" userId="S::cflore@gmu.edu::7d8599b6-2ce0-4761-b6d7-8f3821d26c3f" providerId="AD" clId="Web-{E4AE237F-AA8A-1EB8-4FE7-D79D522E4E86}" dt="2021-11-05T16:31:50.134" v="2"/>
          <ac:spMkLst>
            <pc:docMk/>
            <pc:sldMk cId="376593916" sldId="271"/>
            <ac:spMk id="4" creationId="{D91EDBF9-AC89-4E4E-AF3C-D130006FDA62}"/>
          </ac:spMkLst>
        </pc:spChg>
        <pc:spChg chg="add mod">
          <ac:chgData name="Cameron J Flores" userId="S::cflore@gmu.edu::7d8599b6-2ce0-4761-b6d7-8f3821d26c3f" providerId="AD" clId="Web-{E4AE237F-AA8A-1EB8-4FE7-D79D522E4E86}" dt="2021-11-05T16:34:13.282" v="78" actId="14100"/>
          <ac:spMkLst>
            <pc:docMk/>
            <pc:sldMk cId="376593916" sldId="271"/>
            <ac:spMk id="6" creationId="{2BC5A89A-1278-4543-ADB8-AE19108CC3F9}"/>
          </ac:spMkLst>
        </pc:spChg>
        <pc:spChg chg="add mod">
          <ac:chgData name="Cameron J Flores" userId="S::cflore@gmu.edu::7d8599b6-2ce0-4761-b6d7-8f3821d26c3f" providerId="AD" clId="Web-{E4AE237F-AA8A-1EB8-4FE7-D79D522E4E86}" dt="2021-11-05T18:19:18.868" v="1095" actId="20577"/>
          <ac:spMkLst>
            <pc:docMk/>
            <pc:sldMk cId="376593916" sldId="271"/>
            <ac:spMk id="7" creationId="{3197D7FB-E3CB-4AEB-BF72-2F68C9CEBE71}"/>
          </ac:spMkLst>
        </pc:spChg>
        <pc:spChg chg="add mod">
          <ac:chgData name="Cameron J Flores" userId="S::cflore@gmu.edu::7d8599b6-2ce0-4761-b6d7-8f3821d26c3f" providerId="AD" clId="Web-{E4AE237F-AA8A-1EB8-4FE7-D79D522E4E86}" dt="2021-11-05T18:23:43.094" v="1216" actId="1076"/>
          <ac:spMkLst>
            <pc:docMk/>
            <pc:sldMk cId="376593916" sldId="271"/>
            <ac:spMk id="9" creationId="{60E862E2-E342-4CF3-9228-520BEDF73F4C}"/>
          </ac:spMkLst>
        </pc:spChg>
        <pc:spChg chg="add del mod">
          <ac:chgData name="Cameron J Flores" userId="S::cflore@gmu.edu::7d8599b6-2ce0-4761-b6d7-8f3821d26c3f" providerId="AD" clId="Web-{E4AE237F-AA8A-1EB8-4FE7-D79D522E4E86}" dt="2021-11-05T16:56:07.853" v="539"/>
          <ac:spMkLst>
            <pc:docMk/>
            <pc:sldMk cId="376593916" sldId="271"/>
            <ac:spMk id="11" creationId="{99F61188-F5BB-4FA5-A37B-4F1B6575E92C}"/>
          </ac:spMkLst>
        </pc:spChg>
        <pc:picChg chg="add del mod ord">
          <ac:chgData name="Cameron J Flores" userId="S::cflore@gmu.edu::7d8599b6-2ce0-4761-b6d7-8f3821d26c3f" providerId="AD" clId="Web-{E4AE237F-AA8A-1EB8-4FE7-D79D522E4E86}" dt="2021-11-05T16:56:05.431" v="538"/>
          <ac:picMkLst>
            <pc:docMk/>
            <pc:sldMk cId="376593916" sldId="271"/>
            <ac:picMk id="8" creationId="{CB466A9D-C520-4F6C-A562-D379933AEECB}"/>
          </ac:picMkLst>
        </pc:picChg>
      </pc:sldChg>
      <pc:sldChg chg="modSp">
        <pc:chgData name="Cameron J Flores" userId="S::cflore@gmu.edu::7d8599b6-2ce0-4761-b6d7-8f3821d26c3f" providerId="AD" clId="Web-{E4AE237F-AA8A-1EB8-4FE7-D79D522E4E86}" dt="2021-11-05T18:39:28.903" v="1224" actId="20577"/>
        <pc:sldMkLst>
          <pc:docMk/>
          <pc:sldMk cId="3301641850" sldId="272"/>
        </pc:sldMkLst>
        <pc:spChg chg="mod">
          <ac:chgData name="Cameron J Flores" userId="S::cflore@gmu.edu::7d8599b6-2ce0-4761-b6d7-8f3821d26c3f" providerId="AD" clId="Web-{E4AE237F-AA8A-1EB8-4FE7-D79D522E4E86}" dt="2021-11-05T18:39:28.903" v="1224" actId="20577"/>
          <ac:spMkLst>
            <pc:docMk/>
            <pc:sldMk cId="3301641850" sldId="272"/>
            <ac:spMk id="2" creationId="{31094242-700F-491E-923E-962E13CD459E}"/>
          </ac:spMkLst>
        </pc:spChg>
      </pc:sldChg>
      <pc:sldChg chg="modSp">
        <pc:chgData name="Cameron J Flores" userId="S::cflore@gmu.edu::7d8599b6-2ce0-4761-b6d7-8f3821d26c3f" providerId="AD" clId="Web-{E4AE237F-AA8A-1EB8-4FE7-D79D522E4E86}" dt="2021-11-05T18:39:24.106" v="1222" actId="20577"/>
        <pc:sldMkLst>
          <pc:docMk/>
          <pc:sldMk cId="807049992" sldId="273"/>
        </pc:sldMkLst>
        <pc:spChg chg="mod">
          <ac:chgData name="Cameron J Flores" userId="S::cflore@gmu.edu::7d8599b6-2ce0-4761-b6d7-8f3821d26c3f" providerId="AD" clId="Web-{E4AE237F-AA8A-1EB8-4FE7-D79D522E4E86}" dt="2021-11-05T18:39:24.106" v="1222" actId="20577"/>
          <ac:spMkLst>
            <pc:docMk/>
            <pc:sldMk cId="807049992" sldId="273"/>
            <ac:spMk id="2" creationId="{31094242-700F-491E-923E-962E13CD459E}"/>
          </ac:spMkLst>
        </pc:spChg>
      </pc:sldChg>
      <pc:sldChg chg="new del">
        <pc:chgData name="Cameron J Flores" userId="S::cflore@gmu.edu::7d8599b6-2ce0-4761-b6d7-8f3821d26c3f" providerId="AD" clId="Web-{E4AE237F-AA8A-1EB8-4FE7-D79D522E4E86}" dt="2021-11-05T16:57:41.468" v="549"/>
        <pc:sldMkLst>
          <pc:docMk/>
          <pc:sldMk cId="811770390" sldId="279"/>
        </pc:sldMkLst>
      </pc:sldChg>
      <pc:sldChg chg="addSp delSp modSp new">
        <pc:chgData name="Cameron J Flores" userId="S::cflore@gmu.edu::7d8599b6-2ce0-4761-b6d7-8f3821d26c3f" providerId="AD" clId="Web-{E4AE237F-AA8A-1EB8-4FE7-D79D522E4E86}" dt="2021-11-05T17:51:44.752" v="878" actId="1076"/>
        <pc:sldMkLst>
          <pc:docMk/>
          <pc:sldMk cId="1128192833" sldId="279"/>
        </pc:sldMkLst>
        <pc:spChg chg="mod">
          <ac:chgData name="Cameron J Flores" userId="S::cflore@gmu.edu::7d8599b6-2ce0-4761-b6d7-8f3821d26c3f" providerId="AD" clId="Web-{E4AE237F-AA8A-1EB8-4FE7-D79D522E4E86}" dt="2021-11-05T17:02:30.061" v="576" actId="20577"/>
          <ac:spMkLst>
            <pc:docMk/>
            <pc:sldMk cId="1128192833" sldId="279"/>
            <ac:spMk id="2" creationId="{88676D46-6940-452A-86DA-72412AE60F26}"/>
          </ac:spMkLst>
        </pc:spChg>
        <pc:spChg chg="del">
          <ac:chgData name="Cameron J Flores" userId="S::cflore@gmu.edu::7d8599b6-2ce0-4761-b6d7-8f3821d26c3f" providerId="AD" clId="Web-{E4AE237F-AA8A-1EB8-4FE7-D79D522E4E86}" dt="2021-11-05T17:02:30.796" v="577"/>
          <ac:spMkLst>
            <pc:docMk/>
            <pc:sldMk cId="1128192833" sldId="279"/>
            <ac:spMk id="3" creationId="{44AAD4F9-82A0-469C-B6D9-198BC670EECD}"/>
          </ac:spMkLst>
        </pc:spChg>
        <pc:picChg chg="add del mod">
          <ac:chgData name="Cameron J Flores" userId="S::cflore@gmu.edu::7d8599b6-2ce0-4761-b6d7-8f3821d26c3f" providerId="AD" clId="Web-{E4AE237F-AA8A-1EB8-4FE7-D79D522E4E86}" dt="2021-11-05T17:51:31.189" v="873"/>
          <ac:picMkLst>
            <pc:docMk/>
            <pc:sldMk cId="1128192833" sldId="279"/>
            <ac:picMk id="4" creationId="{157F34A5-BB0E-4DF7-B1CF-49F6FC0DF389}"/>
          </ac:picMkLst>
        </pc:picChg>
        <pc:picChg chg="add mod">
          <ac:chgData name="Cameron J Flores" userId="S::cflore@gmu.edu::7d8599b6-2ce0-4761-b6d7-8f3821d26c3f" providerId="AD" clId="Web-{E4AE237F-AA8A-1EB8-4FE7-D79D522E4E86}" dt="2021-11-05T17:51:44.752" v="878" actId="1076"/>
          <ac:picMkLst>
            <pc:docMk/>
            <pc:sldMk cId="1128192833" sldId="279"/>
            <ac:picMk id="5" creationId="{8C2B8546-DDBB-46BA-A42F-45BEFF2F5E5F}"/>
          </ac:picMkLst>
        </pc:picChg>
      </pc:sldChg>
      <pc:sldChg chg="addSp modSp new">
        <pc:chgData name="Cameron J Flores" userId="S::cflore@gmu.edu::7d8599b6-2ce0-4761-b6d7-8f3821d26c3f" providerId="AD" clId="Web-{E4AE237F-AA8A-1EB8-4FE7-D79D522E4E86}" dt="2021-11-05T18:19:14.274" v="1094" actId="20577"/>
        <pc:sldMkLst>
          <pc:docMk/>
          <pc:sldMk cId="591257724" sldId="280"/>
        </pc:sldMkLst>
        <pc:spChg chg="mod">
          <ac:chgData name="Cameron J Flores" userId="S::cflore@gmu.edu::7d8599b6-2ce0-4761-b6d7-8f3821d26c3f" providerId="AD" clId="Web-{E4AE237F-AA8A-1EB8-4FE7-D79D522E4E86}" dt="2021-11-05T17:33:56.928" v="639" actId="20577"/>
          <ac:spMkLst>
            <pc:docMk/>
            <pc:sldMk cId="591257724" sldId="280"/>
            <ac:spMk id="2" creationId="{4888786F-87A6-449A-B465-61EF223B4865}"/>
          </ac:spMkLst>
        </pc:spChg>
        <pc:spChg chg="mod">
          <ac:chgData name="Cameron J Flores" userId="S::cflore@gmu.edu::7d8599b6-2ce0-4761-b6d7-8f3821d26c3f" providerId="AD" clId="Web-{E4AE237F-AA8A-1EB8-4FE7-D79D522E4E86}" dt="2021-11-05T17:52:59.100" v="907" actId="20577"/>
          <ac:spMkLst>
            <pc:docMk/>
            <pc:sldMk cId="591257724" sldId="280"/>
            <ac:spMk id="3" creationId="{DD88E950-08FC-4BE0-B5DF-CD9C354270F3}"/>
          </ac:spMkLst>
        </pc:spChg>
        <pc:spChg chg="add mod">
          <ac:chgData name="Cameron J Flores" userId="S::cflore@gmu.edu::7d8599b6-2ce0-4761-b6d7-8f3821d26c3f" providerId="AD" clId="Web-{E4AE237F-AA8A-1EB8-4FE7-D79D522E4E86}" dt="2021-11-05T18:19:14.274" v="1094" actId="20577"/>
          <ac:spMkLst>
            <pc:docMk/>
            <pc:sldMk cId="591257724" sldId="280"/>
            <ac:spMk id="5" creationId="{2D1CBE29-569C-44C1-84C5-9A655F04AFD2}"/>
          </ac:spMkLst>
        </pc:spChg>
        <pc:picChg chg="add mod">
          <ac:chgData name="Cameron J Flores" userId="S::cflore@gmu.edu::7d8599b6-2ce0-4761-b6d7-8f3821d26c3f" providerId="AD" clId="Web-{E4AE237F-AA8A-1EB8-4FE7-D79D522E4E86}" dt="2021-11-05T17:57:27.317" v="1086" actId="1076"/>
          <ac:picMkLst>
            <pc:docMk/>
            <pc:sldMk cId="591257724" sldId="280"/>
            <ac:picMk id="4" creationId="{3F80C192-1750-45C9-A535-DD891CAAB40A}"/>
          </ac:picMkLst>
        </pc:picChg>
      </pc:sldChg>
      <pc:sldChg chg="modSp">
        <pc:chgData name="Cameron J Flores" userId="S::cflore@gmu.edu::7d8599b6-2ce0-4761-b6d7-8f3821d26c3f" providerId="AD" clId="Web-{E4AE237F-AA8A-1EB8-4FE7-D79D522E4E86}" dt="2021-11-05T18:39:16.997" v="1220" actId="20577"/>
        <pc:sldMkLst>
          <pc:docMk/>
          <pc:sldMk cId="268240727" sldId="285"/>
        </pc:sldMkLst>
        <pc:spChg chg="mod">
          <ac:chgData name="Cameron J Flores" userId="S::cflore@gmu.edu::7d8599b6-2ce0-4761-b6d7-8f3821d26c3f" providerId="AD" clId="Web-{E4AE237F-AA8A-1EB8-4FE7-D79D522E4E86}" dt="2021-11-05T18:39:16.997" v="1220" actId="20577"/>
          <ac:spMkLst>
            <pc:docMk/>
            <pc:sldMk cId="268240727" sldId="285"/>
            <ac:spMk id="2" creationId="{31094242-700F-491E-923E-962E13CD459E}"/>
          </ac:spMkLst>
        </pc:spChg>
      </pc:sldChg>
      <pc:sldChg chg="modSp">
        <pc:chgData name="Cameron J Flores" userId="S::cflore@gmu.edu::7d8599b6-2ce0-4761-b6d7-8f3821d26c3f" providerId="AD" clId="Web-{E4AE237F-AA8A-1EB8-4FE7-D79D522E4E86}" dt="2021-11-05T18:39:12.153" v="1218" actId="20577"/>
        <pc:sldMkLst>
          <pc:docMk/>
          <pc:sldMk cId="3540999862" sldId="286"/>
        </pc:sldMkLst>
        <pc:spChg chg="mod">
          <ac:chgData name="Cameron J Flores" userId="S::cflore@gmu.edu::7d8599b6-2ce0-4761-b6d7-8f3821d26c3f" providerId="AD" clId="Web-{E4AE237F-AA8A-1EB8-4FE7-D79D522E4E86}" dt="2021-11-05T18:39:12.153" v="1218" actId="20577"/>
          <ac:spMkLst>
            <pc:docMk/>
            <pc:sldMk cId="3540999862" sldId="286"/>
            <ac:spMk id="2" creationId="{31094242-700F-491E-923E-962E13CD459E}"/>
          </ac:spMkLst>
        </pc:spChg>
      </pc:sldChg>
      <pc:sldChg chg="modSp new del">
        <pc:chgData name="Cameron J Flores" userId="S::cflore@gmu.edu::7d8599b6-2ce0-4761-b6d7-8f3821d26c3f" providerId="AD" clId="Web-{E4AE237F-AA8A-1EB8-4FE7-D79D522E4E86}" dt="2021-11-05T20:05:21.209" v="1250"/>
        <pc:sldMkLst>
          <pc:docMk/>
          <pc:sldMk cId="2376197217" sldId="287"/>
        </pc:sldMkLst>
        <pc:spChg chg="mod">
          <ac:chgData name="Cameron J Flores" userId="S::cflore@gmu.edu::7d8599b6-2ce0-4761-b6d7-8f3821d26c3f" providerId="AD" clId="Web-{E4AE237F-AA8A-1EB8-4FE7-D79D522E4E86}" dt="2021-11-05T20:05:19.490" v="1249" actId="20577"/>
          <ac:spMkLst>
            <pc:docMk/>
            <pc:sldMk cId="2376197217" sldId="287"/>
            <ac:spMk id="2" creationId="{0798E440-C6AC-4B1E-8573-D89C903FBACD}"/>
          </ac:spMkLst>
        </pc:spChg>
      </pc:sldChg>
    </pc:docChg>
  </pc:docChgLst>
  <pc:docChgLst>
    <pc:chgData name="Matthew Samuel Phillips" userId="S::mphill3@gmu.edu::1c103fc7-553e-4646-acdf-387391d21561" providerId="AD" clId="Web-{317EF6D7-A909-C5E5-22D5-C2D4CCBED779}"/>
    <pc:docChg chg="addSld modSld">
      <pc:chgData name="Matthew Samuel Phillips" userId="S::mphill3@gmu.edu::1c103fc7-553e-4646-acdf-387391d21561" providerId="AD" clId="Web-{317EF6D7-A909-C5E5-22D5-C2D4CCBED779}" dt="2021-11-04T17:23:25.154" v="783" actId="20577"/>
      <pc:docMkLst>
        <pc:docMk/>
      </pc:docMkLst>
      <pc:sldChg chg="modSp new">
        <pc:chgData name="Matthew Samuel Phillips" userId="S::mphill3@gmu.edu::1c103fc7-553e-4646-acdf-387391d21561" providerId="AD" clId="Web-{317EF6D7-A909-C5E5-22D5-C2D4CCBED779}" dt="2021-11-04T16:39:51.637" v="216" actId="14100"/>
        <pc:sldMkLst>
          <pc:docMk/>
          <pc:sldMk cId="3710650426" sldId="260"/>
        </pc:sldMkLst>
        <pc:spChg chg="mod">
          <ac:chgData name="Matthew Samuel Phillips" userId="S::mphill3@gmu.edu::1c103fc7-553e-4646-acdf-387391d21561" providerId="AD" clId="Web-{317EF6D7-A909-C5E5-22D5-C2D4CCBED779}" dt="2021-11-04T16:09:53.660" v="20" actId="20577"/>
          <ac:spMkLst>
            <pc:docMk/>
            <pc:sldMk cId="3710650426" sldId="260"/>
            <ac:spMk id="2" creationId="{C3037835-8866-4F05-91C3-E6E1C970A859}"/>
          </ac:spMkLst>
        </pc:spChg>
        <pc:spChg chg="mod">
          <ac:chgData name="Matthew Samuel Phillips" userId="S::mphill3@gmu.edu::1c103fc7-553e-4646-acdf-387391d21561" providerId="AD" clId="Web-{317EF6D7-A909-C5E5-22D5-C2D4CCBED779}" dt="2021-11-04T16:39:51.637" v="216" actId="14100"/>
          <ac:spMkLst>
            <pc:docMk/>
            <pc:sldMk cId="3710650426" sldId="260"/>
            <ac:spMk id="3" creationId="{9E82FD62-7406-4B09-B986-B6CCEB5BA1C8}"/>
          </ac:spMkLst>
        </pc:spChg>
      </pc:sldChg>
      <pc:sldChg chg="modSp new">
        <pc:chgData name="Matthew Samuel Phillips" userId="S::mphill3@gmu.edu::1c103fc7-553e-4646-acdf-387391d21561" providerId="AD" clId="Web-{317EF6D7-A909-C5E5-22D5-C2D4CCBED779}" dt="2021-11-04T16:50:11.573" v="319" actId="14100"/>
        <pc:sldMkLst>
          <pc:docMk/>
          <pc:sldMk cId="1679617370" sldId="261"/>
        </pc:sldMkLst>
        <pc:spChg chg="mod">
          <ac:chgData name="Matthew Samuel Phillips" userId="S::mphill3@gmu.edu::1c103fc7-553e-4646-acdf-387391d21561" providerId="AD" clId="Web-{317EF6D7-A909-C5E5-22D5-C2D4CCBED779}" dt="2021-11-04T16:42:01.144" v="238" actId="20577"/>
          <ac:spMkLst>
            <pc:docMk/>
            <pc:sldMk cId="1679617370" sldId="261"/>
            <ac:spMk id="2" creationId="{08DD275E-838E-4CB6-BE89-BAEBCF80B48B}"/>
          </ac:spMkLst>
        </pc:spChg>
        <pc:spChg chg="mod">
          <ac:chgData name="Matthew Samuel Phillips" userId="S::mphill3@gmu.edu::1c103fc7-553e-4646-acdf-387391d21561" providerId="AD" clId="Web-{317EF6D7-A909-C5E5-22D5-C2D4CCBED779}" dt="2021-11-04T16:50:11.573" v="319" actId="14100"/>
          <ac:spMkLst>
            <pc:docMk/>
            <pc:sldMk cId="1679617370" sldId="261"/>
            <ac:spMk id="3" creationId="{BDD5514C-0337-4351-913C-90E836496560}"/>
          </ac:spMkLst>
        </pc:spChg>
      </pc:sldChg>
      <pc:sldChg chg="modSp new">
        <pc:chgData name="Matthew Samuel Phillips" userId="S::mphill3@gmu.edu::1c103fc7-553e-4646-acdf-387391d21561" providerId="AD" clId="Web-{317EF6D7-A909-C5E5-22D5-C2D4CCBED779}" dt="2021-11-04T17:07:26.467" v="623" actId="14100"/>
        <pc:sldMkLst>
          <pc:docMk/>
          <pc:sldMk cId="2365255082" sldId="262"/>
        </pc:sldMkLst>
        <pc:spChg chg="mod">
          <ac:chgData name="Matthew Samuel Phillips" userId="S::mphill3@gmu.edu::1c103fc7-553e-4646-acdf-387391d21561" providerId="AD" clId="Web-{317EF6D7-A909-C5E5-22D5-C2D4CCBED779}" dt="2021-11-04T16:56:27.310" v="338" actId="20577"/>
          <ac:spMkLst>
            <pc:docMk/>
            <pc:sldMk cId="2365255082" sldId="262"/>
            <ac:spMk id="2" creationId="{B7AA9687-AA46-4892-B588-313B96D7799F}"/>
          </ac:spMkLst>
        </pc:spChg>
        <pc:spChg chg="mod">
          <ac:chgData name="Matthew Samuel Phillips" userId="S::mphill3@gmu.edu::1c103fc7-553e-4646-acdf-387391d21561" providerId="AD" clId="Web-{317EF6D7-A909-C5E5-22D5-C2D4CCBED779}" dt="2021-11-04T17:07:26.467" v="623" actId="14100"/>
          <ac:spMkLst>
            <pc:docMk/>
            <pc:sldMk cId="2365255082" sldId="262"/>
            <ac:spMk id="3" creationId="{CD25B84C-5801-40B1-ADDC-A4DB9948E599}"/>
          </ac:spMkLst>
        </pc:spChg>
      </pc:sldChg>
      <pc:sldChg chg="modSp new">
        <pc:chgData name="Matthew Samuel Phillips" userId="S::mphill3@gmu.edu::1c103fc7-553e-4646-acdf-387391d21561" providerId="AD" clId="Web-{317EF6D7-A909-C5E5-22D5-C2D4CCBED779}" dt="2021-11-04T17:23:25.154" v="783" actId="20577"/>
        <pc:sldMkLst>
          <pc:docMk/>
          <pc:sldMk cId="1927971188" sldId="263"/>
        </pc:sldMkLst>
        <pc:spChg chg="mod">
          <ac:chgData name="Matthew Samuel Phillips" userId="S::mphill3@gmu.edu::1c103fc7-553e-4646-acdf-387391d21561" providerId="AD" clId="Web-{317EF6D7-A909-C5E5-22D5-C2D4CCBED779}" dt="2021-11-04T17:10:10.272" v="637" actId="20577"/>
          <ac:spMkLst>
            <pc:docMk/>
            <pc:sldMk cId="1927971188" sldId="263"/>
            <ac:spMk id="2" creationId="{2363A92B-8621-43D8-8E8A-F2DE91338403}"/>
          </ac:spMkLst>
        </pc:spChg>
        <pc:spChg chg="mod">
          <ac:chgData name="Matthew Samuel Phillips" userId="S::mphill3@gmu.edu::1c103fc7-553e-4646-acdf-387391d21561" providerId="AD" clId="Web-{317EF6D7-A909-C5E5-22D5-C2D4CCBED779}" dt="2021-11-04T17:23:25.154" v="783" actId="20577"/>
          <ac:spMkLst>
            <pc:docMk/>
            <pc:sldMk cId="1927971188" sldId="263"/>
            <ac:spMk id="3" creationId="{7EE2AE30-EA26-49A5-A8CE-72F8140DA434}"/>
          </ac:spMkLst>
        </pc:spChg>
      </pc:sldChg>
    </pc:docChg>
  </pc:docChgLst>
  <pc:docChgLst>
    <pc:chgData name="Zachary S Solini" userId="S::zsolini@gmu.edu::4d9f4f35-c6ea-467d-bbf5-677c5ef86ee2" providerId="AD" clId="Web-{79F3A938-0D0D-8C48-C214-98E12DB337DB}"/>
    <pc:docChg chg="modSld">
      <pc:chgData name="Zachary S Solini" userId="S::zsolini@gmu.edu::4d9f4f35-c6ea-467d-bbf5-677c5ef86ee2" providerId="AD" clId="Web-{79F3A938-0D0D-8C48-C214-98E12DB337DB}" dt="2021-11-05T20:04:52.688" v="15"/>
      <pc:docMkLst>
        <pc:docMk/>
      </pc:docMkLst>
      <pc:sldChg chg="addSp delSp modSp mod setBg addAnim delAnim">
        <pc:chgData name="Zachary S Solini" userId="S::zsolini@gmu.edu::4d9f4f35-c6ea-467d-bbf5-677c5ef86ee2" providerId="AD" clId="Web-{79F3A938-0D0D-8C48-C214-98E12DB337DB}" dt="2021-11-05T20:04:52.688" v="15"/>
        <pc:sldMkLst>
          <pc:docMk/>
          <pc:sldMk cId="109857222" sldId="256"/>
        </pc:sldMkLst>
        <pc:spChg chg="mod">
          <ac:chgData name="Zachary S Solini" userId="S::zsolini@gmu.edu::4d9f4f35-c6ea-467d-bbf5-677c5ef86ee2" providerId="AD" clId="Web-{79F3A938-0D0D-8C48-C214-98E12DB337DB}" dt="2021-11-05T20:04:52.688" v="1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Zachary S Solini" userId="S::zsolini@gmu.edu::4d9f4f35-c6ea-467d-bbf5-677c5ef86ee2" providerId="AD" clId="Web-{79F3A938-0D0D-8C48-C214-98E12DB337DB}" dt="2021-11-05T20:04:52.688" v="1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Zachary S Solini" userId="S::zsolini@gmu.edu::4d9f4f35-c6ea-467d-bbf5-677c5ef86ee2" providerId="AD" clId="Web-{79F3A938-0D0D-8C48-C214-98E12DB337DB}" dt="2021-11-05T20:03:55.218" v="5"/>
          <ac:spMkLst>
            <pc:docMk/>
            <pc:sldMk cId="109857222" sldId="256"/>
            <ac:spMk id="29" creationId="{D8386171-E87D-46AB-8718-4CE2A88748BD}"/>
          </ac:spMkLst>
        </pc:spChg>
        <pc:spChg chg="add del">
          <ac:chgData name="Zachary S Solini" userId="S::zsolini@gmu.edu::4d9f4f35-c6ea-467d-bbf5-677c5ef86ee2" providerId="AD" clId="Web-{79F3A938-0D0D-8C48-C214-98E12DB337DB}" dt="2021-11-05T20:03:55.218" v="5"/>
          <ac:spMkLst>
            <pc:docMk/>
            <pc:sldMk cId="109857222" sldId="256"/>
            <ac:spMk id="30" creationId="{207CB456-8849-413C-8210-B663779A32E0}"/>
          </ac:spMkLst>
        </pc:spChg>
        <pc:spChg chg="add del">
          <ac:chgData name="Zachary S Solini" userId="S::zsolini@gmu.edu::4d9f4f35-c6ea-467d-bbf5-677c5ef86ee2" providerId="AD" clId="Web-{79F3A938-0D0D-8C48-C214-98E12DB337DB}" dt="2021-11-05T20:03:55.218" v="5"/>
          <ac:spMkLst>
            <pc:docMk/>
            <pc:sldMk cId="109857222" sldId="256"/>
            <ac:spMk id="31" creationId="{E513936D-D1EB-4E42-A97F-942BA1F3DFA7}"/>
          </ac:spMkLst>
        </pc:spChg>
        <pc:spChg chg="add del">
          <ac:chgData name="Zachary S Solini" userId="S::zsolini@gmu.edu::4d9f4f35-c6ea-467d-bbf5-677c5ef86ee2" providerId="AD" clId="Web-{79F3A938-0D0D-8C48-C214-98E12DB337DB}" dt="2021-11-05T20:04:18.187" v="7"/>
          <ac:spMkLst>
            <pc:docMk/>
            <pc:sldMk cId="109857222" sldId="256"/>
            <ac:spMk id="34" creationId="{87CC2527-562A-4F69-B487-4371E5B243E7}"/>
          </ac:spMkLst>
        </pc:spChg>
        <pc:spChg chg="add del">
          <ac:chgData name="Zachary S Solini" userId="S::zsolini@gmu.edu::4d9f4f35-c6ea-467d-bbf5-677c5ef86ee2" providerId="AD" clId="Web-{79F3A938-0D0D-8C48-C214-98E12DB337DB}" dt="2021-11-05T20:04:20.531" v="13"/>
          <ac:spMkLst>
            <pc:docMk/>
            <pc:sldMk cId="109857222" sldId="256"/>
            <ac:spMk id="36" creationId="{C1DD1A8A-57D5-4A81-AD04-532B043C5611}"/>
          </ac:spMkLst>
        </pc:spChg>
        <pc:spChg chg="add del">
          <ac:chgData name="Zachary S Solini" userId="S::zsolini@gmu.edu::4d9f4f35-c6ea-467d-bbf5-677c5ef86ee2" providerId="AD" clId="Web-{79F3A938-0D0D-8C48-C214-98E12DB337DB}" dt="2021-11-05T20:04:20.531" v="13"/>
          <ac:spMkLst>
            <pc:docMk/>
            <pc:sldMk cId="109857222" sldId="256"/>
            <ac:spMk id="38" creationId="{007891EC-4501-44ED-A8C8-B11B6DB767AB}"/>
          </ac:spMkLst>
        </pc:spChg>
        <pc:spChg chg="add del">
          <ac:chgData name="Zachary S Solini" userId="S::zsolini@gmu.edu::4d9f4f35-c6ea-467d-bbf5-677c5ef86ee2" providerId="AD" clId="Web-{79F3A938-0D0D-8C48-C214-98E12DB337DB}" dt="2021-11-05T20:04:52.688" v="15"/>
          <ac:spMkLst>
            <pc:docMk/>
            <pc:sldMk cId="109857222" sldId="256"/>
            <ac:spMk id="39" creationId="{C1DD1A8A-57D5-4A81-AD04-532B043C5611}"/>
          </ac:spMkLst>
        </pc:spChg>
        <pc:spChg chg="add del">
          <ac:chgData name="Zachary S Solini" userId="S::zsolini@gmu.edu::4d9f4f35-c6ea-467d-bbf5-677c5ef86ee2" providerId="AD" clId="Web-{79F3A938-0D0D-8C48-C214-98E12DB337DB}" dt="2021-11-05T20:04:52.688" v="15"/>
          <ac:spMkLst>
            <pc:docMk/>
            <pc:sldMk cId="109857222" sldId="256"/>
            <ac:spMk id="41" creationId="{007891EC-4501-44ED-A8C8-B11B6DB767AB}"/>
          </ac:spMkLst>
        </pc:spChg>
        <pc:picChg chg="add del">
          <ac:chgData name="Zachary S Solini" userId="S::zsolini@gmu.edu::4d9f4f35-c6ea-467d-bbf5-677c5ef86ee2" providerId="AD" clId="Web-{79F3A938-0D0D-8C48-C214-98E12DB337DB}" dt="2021-11-05T20:04:18.187" v="7"/>
          <ac:picMkLst>
            <pc:docMk/>
            <pc:sldMk cId="109857222" sldId="256"/>
            <ac:picMk id="33" creationId="{91620829-5A3B-4436-A84B-50FCC2E3DF83}"/>
          </ac:picMkLst>
        </pc:picChg>
        <pc:picChg chg="add del">
          <ac:chgData name="Zachary S Solini" userId="S::zsolini@gmu.edu::4d9f4f35-c6ea-467d-bbf5-677c5ef86ee2" providerId="AD" clId="Web-{79F3A938-0D0D-8C48-C214-98E12DB337DB}" dt="2021-11-05T20:04:20.531" v="13"/>
          <ac:picMkLst>
            <pc:docMk/>
            <pc:sldMk cId="109857222" sldId="256"/>
            <ac:picMk id="37" creationId="{071C9203-B6F9-428E-A831-8F8FB447AC24}"/>
          </ac:picMkLst>
        </pc:picChg>
        <pc:picChg chg="add del">
          <ac:chgData name="Zachary S Solini" userId="S::zsolini@gmu.edu::4d9f4f35-c6ea-467d-bbf5-677c5ef86ee2" providerId="AD" clId="Web-{79F3A938-0D0D-8C48-C214-98E12DB337DB}" dt="2021-11-05T20:04:52.688" v="15"/>
          <ac:picMkLst>
            <pc:docMk/>
            <pc:sldMk cId="109857222" sldId="256"/>
            <ac:picMk id="40" creationId="{2ACA89B8-15DD-42BF-B3AF-BB7B4EFFD759}"/>
          </ac:picMkLst>
        </pc:picChg>
        <pc:cxnChg chg="add del">
          <ac:chgData name="Zachary S Solini" userId="S::zsolini@gmu.edu::4d9f4f35-c6ea-467d-bbf5-677c5ef86ee2" providerId="AD" clId="Web-{79F3A938-0D0D-8C48-C214-98E12DB337DB}" dt="2021-11-05T20:03:55.218" v="5"/>
          <ac:cxnSpMkLst>
            <pc:docMk/>
            <pc:sldMk cId="109857222" sldId="256"/>
            <ac:cxnSpMk id="32" creationId="{AFA75EE9-0DE4-4982-A870-290AD61EAAD7}"/>
          </ac:cxnSpMkLst>
        </pc:cxnChg>
        <pc:cxnChg chg="add del">
          <ac:chgData name="Zachary S Solini" userId="S::zsolini@gmu.edu::4d9f4f35-c6ea-467d-bbf5-677c5ef86ee2" providerId="AD" clId="Web-{79F3A938-0D0D-8C48-C214-98E12DB337DB}" dt="2021-11-05T20:04:18.187" v="7"/>
          <ac:cxnSpMkLst>
            <pc:docMk/>
            <pc:sldMk cId="109857222" sldId="256"/>
            <ac:cxnSpMk id="35" creationId="{BCDAEC91-5BCE-4B55-9CC0-43EF94CB734B}"/>
          </ac:cxnSpMkLst>
        </pc:cxnChg>
      </pc:sldChg>
    </pc:docChg>
  </pc:docChgLst>
  <pc:docChgLst>
    <pc:chgData name="Cameron J Flores" userId="S::cflore@gmu.edu::7d8599b6-2ce0-4761-b6d7-8f3821d26c3f" providerId="AD" clId="Web-{B911E9EB-3780-8147-8BE7-08C43870B121}"/>
    <pc:docChg chg="addSld delSld modSld">
      <pc:chgData name="Cameron J Flores" userId="S::cflore@gmu.edu::7d8599b6-2ce0-4761-b6d7-8f3821d26c3f" providerId="AD" clId="Web-{B911E9EB-3780-8147-8BE7-08C43870B121}" dt="2021-11-06T02:01:03.220" v="251" actId="20577"/>
      <pc:docMkLst>
        <pc:docMk/>
      </pc:docMkLst>
      <pc:sldChg chg="modSp">
        <pc:chgData name="Cameron J Flores" userId="S::cflore@gmu.edu::7d8599b6-2ce0-4761-b6d7-8f3821d26c3f" providerId="AD" clId="Web-{B911E9EB-3780-8147-8BE7-08C43870B121}" dt="2021-11-06T02:01:03.220" v="251" actId="20577"/>
        <pc:sldMkLst>
          <pc:docMk/>
          <pc:sldMk cId="109857222" sldId="256"/>
        </pc:sldMkLst>
        <pc:spChg chg="mod">
          <ac:chgData name="Cameron J Flores" userId="S::cflore@gmu.edu::7d8599b6-2ce0-4761-b6d7-8f3821d26c3f" providerId="AD" clId="Web-{B911E9EB-3780-8147-8BE7-08C43870B121}" dt="2021-11-06T02:01:03.220" v="25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Sp modSp">
        <pc:chgData name="Cameron J Flores" userId="S::cflore@gmu.edu::7d8599b6-2ce0-4761-b6d7-8f3821d26c3f" providerId="AD" clId="Web-{B911E9EB-3780-8147-8BE7-08C43870B121}" dt="2021-11-06T01:43:49.559" v="195"/>
        <pc:sldMkLst>
          <pc:docMk/>
          <pc:sldMk cId="3862259271" sldId="278"/>
        </pc:sldMkLst>
        <pc:spChg chg="mod">
          <ac:chgData name="Cameron J Flores" userId="S::cflore@gmu.edu::7d8599b6-2ce0-4761-b6d7-8f3821d26c3f" providerId="AD" clId="Web-{B911E9EB-3780-8147-8BE7-08C43870B121}" dt="2021-11-06T01:43:49.559" v="195"/>
          <ac:spMkLst>
            <pc:docMk/>
            <pc:sldMk cId="3862259271" sldId="278"/>
            <ac:spMk id="2" creationId="{C2F3018C-F886-45BD-AC4E-EDF765747FDE}"/>
          </ac:spMkLst>
        </pc:spChg>
        <pc:spChg chg="mod">
          <ac:chgData name="Cameron J Flores" userId="S::cflore@gmu.edu::7d8599b6-2ce0-4761-b6d7-8f3821d26c3f" providerId="AD" clId="Web-{B911E9EB-3780-8147-8BE7-08C43870B121}" dt="2021-11-06T01:43:49.559" v="195"/>
          <ac:spMkLst>
            <pc:docMk/>
            <pc:sldMk cId="3862259271" sldId="278"/>
            <ac:spMk id="3" creationId="{3166F2B6-5FB7-4CCF-B311-DAE68F42F427}"/>
          </ac:spMkLst>
        </pc:spChg>
        <pc:spChg chg="del">
          <ac:chgData name="Cameron J Flores" userId="S::cflore@gmu.edu::7d8599b6-2ce0-4761-b6d7-8f3821d26c3f" providerId="AD" clId="Web-{B911E9EB-3780-8147-8BE7-08C43870B121}" dt="2021-11-06T01:43:49.559" v="195"/>
          <ac:spMkLst>
            <pc:docMk/>
            <pc:sldMk cId="3862259271" sldId="278"/>
            <ac:spMk id="14" creationId="{5E39A796-BE83-48B1-B33F-35C4A32AAB57}"/>
          </ac:spMkLst>
        </pc:spChg>
        <pc:spChg chg="del">
          <ac:chgData name="Cameron J Flores" userId="S::cflore@gmu.edu::7d8599b6-2ce0-4761-b6d7-8f3821d26c3f" providerId="AD" clId="Web-{B911E9EB-3780-8147-8BE7-08C43870B121}" dt="2021-11-06T01:43:49.559" v="195"/>
          <ac:spMkLst>
            <pc:docMk/>
            <pc:sldMk cId="3862259271" sldId="278"/>
            <ac:spMk id="16" creationId="{72F84B47-E267-4194-8194-831DB7B5547F}"/>
          </ac:spMkLst>
        </pc:spChg>
        <pc:picChg chg="mod">
          <ac:chgData name="Cameron J Flores" userId="S::cflore@gmu.edu::7d8599b6-2ce0-4761-b6d7-8f3821d26c3f" providerId="AD" clId="Web-{B911E9EB-3780-8147-8BE7-08C43870B121}" dt="2021-11-06T01:43:49.559" v="195"/>
          <ac:picMkLst>
            <pc:docMk/>
            <pc:sldMk cId="3862259271" sldId="278"/>
            <ac:picMk id="9" creationId="{8F61C91E-B2FB-4448-84D5-EDCC618C1EC5}"/>
          </ac:picMkLst>
        </pc:picChg>
      </pc:sldChg>
      <pc:sldChg chg="delSp del">
        <pc:chgData name="Cameron J Flores" userId="S::cflore@gmu.edu::7d8599b6-2ce0-4761-b6d7-8f3821d26c3f" providerId="AD" clId="Web-{B911E9EB-3780-8147-8BE7-08C43870B121}" dt="2021-11-06T01:27:37.484" v="6"/>
        <pc:sldMkLst>
          <pc:docMk/>
          <pc:sldMk cId="3347426616" sldId="289"/>
        </pc:sldMkLst>
        <pc:spChg chg="del">
          <ac:chgData name="Cameron J Flores" userId="S::cflore@gmu.edu::7d8599b6-2ce0-4761-b6d7-8f3821d26c3f" providerId="AD" clId="Web-{B911E9EB-3780-8147-8BE7-08C43870B121}" dt="2021-11-06T01:27:26.984" v="3"/>
          <ac:spMkLst>
            <pc:docMk/>
            <pc:sldMk cId="3347426616" sldId="289"/>
            <ac:spMk id="5" creationId="{EF44D487-3EBB-4DA0-B5B6-E22C88110B21}"/>
          </ac:spMkLst>
        </pc:spChg>
        <pc:picChg chg="del">
          <ac:chgData name="Cameron J Flores" userId="S::cflore@gmu.edu::7d8599b6-2ce0-4761-b6d7-8f3821d26c3f" providerId="AD" clId="Web-{B911E9EB-3780-8147-8BE7-08C43870B121}" dt="2021-11-06T01:20:35.018" v="0"/>
          <ac:picMkLst>
            <pc:docMk/>
            <pc:sldMk cId="3347426616" sldId="289"/>
            <ac:picMk id="4" creationId="{F15F4DAB-FE20-4D2F-B742-37E647B99D34}"/>
          </ac:picMkLst>
        </pc:picChg>
      </pc:sldChg>
      <pc:sldChg chg="delSp del">
        <pc:chgData name="Cameron J Flores" userId="S::cflore@gmu.edu::7d8599b6-2ce0-4761-b6d7-8f3821d26c3f" providerId="AD" clId="Web-{B911E9EB-3780-8147-8BE7-08C43870B121}" dt="2021-11-06T01:27:38.421" v="7"/>
        <pc:sldMkLst>
          <pc:docMk/>
          <pc:sldMk cId="2806489207" sldId="290"/>
        </pc:sldMkLst>
        <pc:spChg chg="del">
          <ac:chgData name="Cameron J Flores" userId="S::cflore@gmu.edu::7d8599b6-2ce0-4761-b6d7-8f3821d26c3f" providerId="AD" clId="Web-{B911E9EB-3780-8147-8BE7-08C43870B121}" dt="2021-11-06T01:27:30.468" v="4"/>
          <ac:spMkLst>
            <pc:docMk/>
            <pc:sldMk cId="2806489207" sldId="290"/>
            <ac:spMk id="6" creationId="{AF09AE8B-3143-4F13-A195-36661A5B1648}"/>
          </ac:spMkLst>
        </pc:spChg>
        <pc:picChg chg="del">
          <ac:chgData name="Cameron J Flores" userId="S::cflore@gmu.edu::7d8599b6-2ce0-4761-b6d7-8f3821d26c3f" providerId="AD" clId="Web-{B911E9EB-3780-8147-8BE7-08C43870B121}" dt="2021-11-06T01:20:36.987" v="1"/>
          <ac:picMkLst>
            <pc:docMk/>
            <pc:sldMk cId="2806489207" sldId="290"/>
            <ac:picMk id="4" creationId="{5A7B034A-2757-4DEC-ADD0-5152BAE9FC07}"/>
          </ac:picMkLst>
        </pc:picChg>
      </pc:sldChg>
      <pc:sldChg chg="addSp delSp modSp del">
        <pc:chgData name="Cameron J Flores" userId="S::cflore@gmu.edu::7d8599b6-2ce0-4761-b6d7-8f3821d26c3f" providerId="AD" clId="Web-{B911E9EB-3780-8147-8BE7-08C43870B121}" dt="2021-11-06T01:27:39.406" v="8"/>
        <pc:sldMkLst>
          <pc:docMk/>
          <pc:sldMk cId="134494538" sldId="292"/>
        </pc:sldMkLst>
        <pc:spChg chg="add mod">
          <ac:chgData name="Cameron J Flores" userId="S::cflore@gmu.edu::7d8599b6-2ce0-4761-b6d7-8f3821d26c3f" providerId="AD" clId="Web-{B911E9EB-3780-8147-8BE7-08C43870B121}" dt="2021-11-06T01:20:38.581" v="2"/>
          <ac:spMkLst>
            <pc:docMk/>
            <pc:sldMk cId="134494538" sldId="292"/>
            <ac:spMk id="5" creationId="{3CCEECD6-6229-428E-BDC2-99337BCAD74D}"/>
          </ac:spMkLst>
        </pc:spChg>
        <pc:spChg chg="del">
          <ac:chgData name="Cameron J Flores" userId="S::cflore@gmu.edu::7d8599b6-2ce0-4761-b6d7-8f3821d26c3f" providerId="AD" clId="Web-{B911E9EB-3780-8147-8BE7-08C43870B121}" dt="2021-11-06T01:27:35.562" v="5"/>
          <ac:spMkLst>
            <pc:docMk/>
            <pc:sldMk cId="134494538" sldId="292"/>
            <ac:spMk id="6" creationId="{CFD6CCC5-6507-41DC-9CFC-C22665F902F1}"/>
          </ac:spMkLst>
        </pc:spChg>
        <pc:picChg chg="del">
          <ac:chgData name="Cameron J Flores" userId="S::cflore@gmu.edu::7d8599b6-2ce0-4761-b6d7-8f3821d26c3f" providerId="AD" clId="Web-{B911E9EB-3780-8147-8BE7-08C43870B121}" dt="2021-11-06T01:20:38.581" v="2"/>
          <ac:picMkLst>
            <pc:docMk/>
            <pc:sldMk cId="134494538" sldId="292"/>
            <ac:picMk id="4" creationId="{FC7533E5-BDE4-4721-8FDE-2117D3F92958}"/>
          </ac:picMkLst>
        </pc:picChg>
      </pc:sldChg>
      <pc:sldChg chg="modSp">
        <pc:chgData name="Cameron J Flores" userId="S::cflore@gmu.edu::7d8599b6-2ce0-4761-b6d7-8f3821d26c3f" providerId="AD" clId="Web-{B911E9EB-3780-8147-8BE7-08C43870B121}" dt="2021-11-06T01:44:00.669" v="198" actId="20577"/>
        <pc:sldMkLst>
          <pc:docMk/>
          <pc:sldMk cId="3972839898" sldId="298"/>
        </pc:sldMkLst>
        <pc:spChg chg="mod">
          <ac:chgData name="Cameron J Flores" userId="S::cflore@gmu.edu::7d8599b6-2ce0-4761-b6d7-8f3821d26c3f" providerId="AD" clId="Web-{B911E9EB-3780-8147-8BE7-08C43870B121}" dt="2021-11-06T01:44:00.669" v="198" actId="20577"/>
          <ac:spMkLst>
            <pc:docMk/>
            <pc:sldMk cId="3972839898" sldId="298"/>
            <ac:spMk id="2" creationId="{D06911CA-8792-4543-A3A4-E0688F6B8770}"/>
          </ac:spMkLst>
        </pc:spChg>
      </pc:sldChg>
      <pc:sldChg chg="addSp delSp modSp new mod setBg">
        <pc:chgData name="Cameron J Flores" userId="S::cflore@gmu.edu::7d8599b6-2ce0-4761-b6d7-8f3821d26c3f" providerId="AD" clId="Web-{B911E9EB-3780-8147-8BE7-08C43870B121}" dt="2021-11-06T01:42:12.775" v="181" actId="1076"/>
        <pc:sldMkLst>
          <pc:docMk/>
          <pc:sldMk cId="1682313259" sldId="303"/>
        </pc:sldMkLst>
        <pc:spChg chg="mod">
          <ac:chgData name="Cameron J Flores" userId="S::cflore@gmu.edu::7d8599b6-2ce0-4761-b6d7-8f3821d26c3f" providerId="AD" clId="Web-{B911E9EB-3780-8147-8BE7-08C43870B121}" dt="2021-11-06T01:35:18.419" v="72" actId="20577"/>
          <ac:spMkLst>
            <pc:docMk/>
            <pc:sldMk cId="1682313259" sldId="303"/>
            <ac:spMk id="2" creationId="{FC1B2252-CF51-4ACA-81E3-856D1B0C60F7}"/>
          </ac:spMkLst>
        </pc:spChg>
        <pc:spChg chg="del">
          <ac:chgData name="Cameron J Flores" userId="S::cflore@gmu.edu::7d8599b6-2ce0-4761-b6d7-8f3821d26c3f" providerId="AD" clId="Web-{B911E9EB-3780-8147-8BE7-08C43870B121}" dt="2021-11-06T01:31:57.710" v="45"/>
          <ac:spMkLst>
            <pc:docMk/>
            <pc:sldMk cId="1682313259" sldId="303"/>
            <ac:spMk id="3" creationId="{CB3F5307-C26C-4055-A0B8-878E0C15DDED}"/>
          </ac:spMkLst>
        </pc:spChg>
        <pc:spChg chg="add mod">
          <ac:chgData name="Cameron J Flores" userId="S::cflore@gmu.edu::7d8599b6-2ce0-4761-b6d7-8f3821d26c3f" providerId="AD" clId="Web-{B911E9EB-3780-8147-8BE7-08C43870B121}" dt="2021-11-06T01:42:12.775" v="181" actId="1076"/>
          <ac:spMkLst>
            <pc:docMk/>
            <pc:sldMk cId="1682313259" sldId="303"/>
            <ac:spMk id="6" creationId="{9251B412-DA97-4D18-8869-0FE727BF747A}"/>
          </ac:spMkLst>
        </pc:spChg>
        <pc:picChg chg="add mod">
          <ac:chgData name="Cameron J Flores" userId="S::cflore@gmu.edu::7d8599b6-2ce0-4761-b6d7-8f3821d26c3f" providerId="AD" clId="Web-{B911E9EB-3780-8147-8BE7-08C43870B121}" dt="2021-11-06T01:36:22.593" v="89" actId="14100"/>
          <ac:picMkLst>
            <pc:docMk/>
            <pc:sldMk cId="1682313259" sldId="303"/>
            <ac:picMk id="4" creationId="{B1045852-E1C4-4AEC-8F3A-61A775F49E86}"/>
          </ac:picMkLst>
        </pc:picChg>
        <pc:picChg chg="add del mod">
          <ac:chgData name="Cameron J Flores" userId="S::cflore@gmu.edu::7d8599b6-2ce0-4761-b6d7-8f3821d26c3f" providerId="AD" clId="Web-{B911E9EB-3780-8147-8BE7-08C43870B121}" dt="2021-11-06T01:34:45.825" v="62"/>
          <ac:picMkLst>
            <pc:docMk/>
            <pc:sldMk cId="1682313259" sldId="303"/>
            <ac:picMk id="5" creationId="{FB416F48-DE44-4CEE-8EF9-B9B8845B6F48}"/>
          </ac:picMkLst>
        </pc:picChg>
      </pc:sldChg>
      <pc:sldChg chg="addSp delSp modSp new">
        <pc:chgData name="Cameron J Flores" userId="S::cflore@gmu.edu::7d8599b6-2ce0-4761-b6d7-8f3821d26c3f" providerId="AD" clId="Web-{B911E9EB-3780-8147-8BE7-08C43870B121}" dt="2021-11-06T01:42:52.073" v="184" actId="20577"/>
        <pc:sldMkLst>
          <pc:docMk/>
          <pc:sldMk cId="1085366571" sldId="304"/>
        </pc:sldMkLst>
        <pc:spChg chg="mod">
          <ac:chgData name="Cameron J Flores" userId="S::cflore@gmu.edu::7d8599b6-2ce0-4761-b6d7-8f3821d26c3f" providerId="AD" clId="Web-{B911E9EB-3780-8147-8BE7-08C43870B121}" dt="2021-11-06T01:40:44.085" v="161" actId="20577"/>
          <ac:spMkLst>
            <pc:docMk/>
            <pc:sldMk cId="1085366571" sldId="304"/>
            <ac:spMk id="2" creationId="{F9FD2B40-079A-44FE-A0B1-E38BA17FF526}"/>
          </ac:spMkLst>
        </pc:spChg>
        <pc:spChg chg="del">
          <ac:chgData name="Cameron J Flores" userId="S::cflore@gmu.edu::7d8599b6-2ce0-4761-b6d7-8f3821d26c3f" providerId="AD" clId="Web-{B911E9EB-3780-8147-8BE7-08C43870B121}" dt="2021-11-06T01:38:52.660" v="141"/>
          <ac:spMkLst>
            <pc:docMk/>
            <pc:sldMk cId="1085366571" sldId="304"/>
            <ac:spMk id="3" creationId="{5B2EF2C0-DC73-4CDE-AB48-BFB7B4F9B67F}"/>
          </ac:spMkLst>
        </pc:spChg>
        <pc:spChg chg="add mod">
          <ac:chgData name="Cameron J Flores" userId="S::cflore@gmu.edu::7d8599b6-2ce0-4761-b6d7-8f3821d26c3f" providerId="AD" clId="Web-{B911E9EB-3780-8147-8BE7-08C43870B121}" dt="2021-11-06T01:42:52.073" v="184" actId="20577"/>
          <ac:spMkLst>
            <pc:docMk/>
            <pc:sldMk cId="1085366571" sldId="304"/>
            <ac:spMk id="5" creationId="{7827AA33-8E2C-4145-B642-C27EABAE4657}"/>
          </ac:spMkLst>
        </pc:spChg>
        <pc:picChg chg="add mod">
          <ac:chgData name="Cameron J Flores" userId="S::cflore@gmu.edu::7d8599b6-2ce0-4761-b6d7-8f3821d26c3f" providerId="AD" clId="Web-{B911E9EB-3780-8147-8BE7-08C43870B121}" dt="2021-11-06T01:39:04.817" v="146" actId="1076"/>
          <ac:picMkLst>
            <pc:docMk/>
            <pc:sldMk cId="1085366571" sldId="304"/>
            <ac:picMk id="4" creationId="{3FE934F5-367A-4858-A92D-EF4F3D7690C5}"/>
          </ac:picMkLst>
        </pc:picChg>
      </pc:sldChg>
      <pc:sldChg chg="addSp delSp modSp new">
        <pc:chgData name="Cameron J Flores" userId="S::cflore@gmu.edu::7d8599b6-2ce0-4761-b6d7-8f3821d26c3f" providerId="AD" clId="Web-{B911E9EB-3780-8147-8BE7-08C43870B121}" dt="2021-11-06T01:43:36.137" v="194" actId="20577"/>
        <pc:sldMkLst>
          <pc:docMk/>
          <pc:sldMk cId="3553883921" sldId="305"/>
        </pc:sldMkLst>
        <pc:spChg chg="mod">
          <ac:chgData name="Cameron J Flores" userId="S::cflore@gmu.edu::7d8599b6-2ce0-4761-b6d7-8f3821d26c3f" providerId="AD" clId="Web-{B911E9EB-3780-8147-8BE7-08C43870B121}" dt="2021-11-06T01:40:53.554" v="165" actId="14100"/>
          <ac:spMkLst>
            <pc:docMk/>
            <pc:sldMk cId="3553883921" sldId="305"/>
            <ac:spMk id="2" creationId="{6E346F6F-B301-40AB-AF43-1BC8DCE9F582}"/>
          </ac:spMkLst>
        </pc:spChg>
        <pc:spChg chg="del">
          <ac:chgData name="Cameron J Flores" userId="S::cflore@gmu.edu::7d8599b6-2ce0-4761-b6d7-8f3821d26c3f" providerId="AD" clId="Web-{B911E9EB-3780-8147-8BE7-08C43870B121}" dt="2021-11-06T01:41:19.680" v="166"/>
          <ac:spMkLst>
            <pc:docMk/>
            <pc:sldMk cId="3553883921" sldId="305"/>
            <ac:spMk id="3" creationId="{7BD001E1-BBC2-4852-9F8C-CCFE5D4247BC}"/>
          </ac:spMkLst>
        </pc:spChg>
        <pc:spChg chg="add mod">
          <ac:chgData name="Cameron J Flores" userId="S::cflore@gmu.edu::7d8599b6-2ce0-4761-b6d7-8f3821d26c3f" providerId="AD" clId="Web-{B911E9EB-3780-8147-8BE7-08C43870B121}" dt="2021-11-06T01:43:36.137" v="194" actId="20577"/>
          <ac:spMkLst>
            <pc:docMk/>
            <pc:sldMk cId="3553883921" sldId="305"/>
            <ac:spMk id="5" creationId="{FCDB9B21-F177-4368-82FE-472CF0B0493C}"/>
          </ac:spMkLst>
        </pc:spChg>
        <pc:picChg chg="add mod">
          <ac:chgData name="Cameron J Flores" userId="S::cflore@gmu.edu::7d8599b6-2ce0-4761-b6d7-8f3821d26c3f" providerId="AD" clId="Web-{B911E9EB-3780-8147-8BE7-08C43870B121}" dt="2021-11-06T01:41:31.680" v="171" actId="1076"/>
          <ac:picMkLst>
            <pc:docMk/>
            <pc:sldMk cId="3553883921" sldId="305"/>
            <ac:picMk id="4" creationId="{B5F55DA3-DB76-43D2-A550-27B0080B8D29}"/>
          </ac:picMkLst>
        </pc:picChg>
      </pc:sldChg>
    </pc:docChg>
  </pc:docChgLst>
  <pc:docChgLst>
    <pc:chgData name="Matthew Samuel Phillips" userId="S::mphill3@gmu.edu::1c103fc7-553e-4646-acdf-387391d21561" providerId="AD" clId="Web-{FDA22096-869A-7B75-95A9-E9E05156D37C}"/>
    <pc:docChg chg="addSld delSld">
      <pc:chgData name="Matthew Samuel Phillips" userId="S::mphill3@gmu.edu::1c103fc7-553e-4646-acdf-387391d21561" providerId="AD" clId="Web-{FDA22096-869A-7B75-95A9-E9E05156D37C}" dt="2021-11-12T22:04:47.435" v="1"/>
      <pc:docMkLst>
        <pc:docMk/>
      </pc:docMkLst>
      <pc:sldChg chg="new del">
        <pc:chgData name="Matthew Samuel Phillips" userId="S::mphill3@gmu.edu::1c103fc7-553e-4646-acdf-387391d21561" providerId="AD" clId="Web-{FDA22096-869A-7B75-95A9-E9E05156D37C}" dt="2021-11-12T22:04:47.435" v="1"/>
        <pc:sldMkLst>
          <pc:docMk/>
          <pc:sldMk cId="2994677736" sldId="311"/>
        </pc:sldMkLst>
      </pc:sldChg>
    </pc:docChg>
  </pc:docChgLst>
  <pc:docChgLst>
    <pc:chgData name="Matthew Samuel Phillips" userId="S::mphill3@gmu.edu::1c103fc7-553e-4646-acdf-387391d21561" providerId="AD" clId="Web-{6C0AA130-4A76-1D5E-DF5C-CF99AC4AC71D}"/>
    <pc:docChg chg="addSld modSld">
      <pc:chgData name="Matthew Samuel Phillips" userId="S::mphill3@gmu.edu::1c103fc7-553e-4646-acdf-387391d21561" providerId="AD" clId="Web-{6C0AA130-4A76-1D5E-DF5C-CF99AC4AC71D}" dt="2021-11-04T17:40:27.823" v="295" actId="20577"/>
      <pc:docMkLst>
        <pc:docMk/>
      </pc:docMkLst>
      <pc:sldChg chg="modSp">
        <pc:chgData name="Matthew Samuel Phillips" userId="S::mphill3@gmu.edu::1c103fc7-553e-4646-acdf-387391d21561" providerId="AD" clId="Web-{6C0AA130-4A76-1D5E-DF5C-CF99AC4AC71D}" dt="2021-11-04T17:27:30.146" v="24" actId="20577"/>
        <pc:sldMkLst>
          <pc:docMk/>
          <pc:sldMk cId="3710650426" sldId="260"/>
        </pc:sldMkLst>
        <pc:spChg chg="mod">
          <ac:chgData name="Matthew Samuel Phillips" userId="S::mphill3@gmu.edu::1c103fc7-553e-4646-acdf-387391d21561" providerId="AD" clId="Web-{6C0AA130-4A76-1D5E-DF5C-CF99AC4AC71D}" dt="2021-11-04T17:27:30.146" v="24" actId="20577"/>
          <ac:spMkLst>
            <pc:docMk/>
            <pc:sldMk cId="3710650426" sldId="260"/>
            <ac:spMk id="2" creationId="{C3037835-8866-4F05-91C3-E6E1C970A859}"/>
          </ac:spMkLst>
        </pc:spChg>
        <pc:spChg chg="mod">
          <ac:chgData name="Matthew Samuel Phillips" userId="S::mphill3@gmu.edu::1c103fc7-553e-4646-acdf-387391d21561" providerId="AD" clId="Web-{6C0AA130-4A76-1D5E-DF5C-CF99AC4AC71D}" dt="2021-11-04T17:25:14.309" v="17" actId="20577"/>
          <ac:spMkLst>
            <pc:docMk/>
            <pc:sldMk cId="3710650426" sldId="260"/>
            <ac:spMk id="3" creationId="{9E82FD62-7406-4B09-B986-B6CCEB5BA1C8}"/>
          </ac:spMkLst>
        </pc:spChg>
      </pc:sldChg>
      <pc:sldChg chg="modSp">
        <pc:chgData name="Matthew Samuel Phillips" userId="S::mphill3@gmu.edu::1c103fc7-553e-4646-acdf-387391d21561" providerId="AD" clId="Web-{6C0AA130-4A76-1D5E-DF5C-CF99AC4AC71D}" dt="2021-11-04T17:27:38.366" v="28" actId="20577"/>
        <pc:sldMkLst>
          <pc:docMk/>
          <pc:sldMk cId="1679617370" sldId="261"/>
        </pc:sldMkLst>
        <pc:spChg chg="mod">
          <ac:chgData name="Matthew Samuel Phillips" userId="S::mphill3@gmu.edu::1c103fc7-553e-4646-acdf-387391d21561" providerId="AD" clId="Web-{6C0AA130-4A76-1D5E-DF5C-CF99AC4AC71D}" dt="2021-11-04T17:27:38.366" v="28" actId="20577"/>
          <ac:spMkLst>
            <pc:docMk/>
            <pc:sldMk cId="1679617370" sldId="261"/>
            <ac:spMk id="2" creationId="{08DD275E-838E-4CB6-BE89-BAEBCF80B48B}"/>
          </ac:spMkLst>
        </pc:spChg>
        <pc:spChg chg="mod">
          <ac:chgData name="Matthew Samuel Phillips" userId="S::mphill3@gmu.edu::1c103fc7-553e-4646-acdf-387391d21561" providerId="AD" clId="Web-{6C0AA130-4A76-1D5E-DF5C-CF99AC4AC71D}" dt="2021-11-04T17:24:44.964" v="10" actId="20577"/>
          <ac:spMkLst>
            <pc:docMk/>
            <pc:sldMk cId="1679617370" sldId="261"/>
            <ac:spMk id="3" creationId="{BDD5514C-0337-4351-913C-90E836496560}"/>
          </ac:spMkLst>
        </pc:spChg>
      </pc:sldChg>
      <pc:sldChg chg="modSp">
        <pc:chgData name="Matthew Samuel Phillips" userId="S::mphill3@gmu.edu::1c103fc7-553e-4646-acdf-387391d21561" providerId="AD" clId="Web-{6C0AA130-4A76-1D5E-DF5C-CF99AC4AC71D}" dt="2021-11-04T17:27:47.351" v="32" actId="20577"/>
        <pc:sldMkLst>
          <pc:docMk/>
          <pc:sldMk cId="2365255082" sldId="262"/>
        </pc:sldMkLst>
        <pc:spChg chg="mod">
          <ac:chgData name="Matthew Samuel Phillips" userId="S::mphill3@gmu.edu::1c103fc7-553e-4646-acdf-387391d21561" providerId="AD" clId="Web-{6C0AA130-4A76-1D5E-DF5C-CF99AC4AC71D}" dt="2021-11-04T17:27:47.351" v="32" actId="20577"/>
          <ac:spMkLst>
            <pc:docMk/>
            <pc:sldMk cId="2365255082" sldId="262"/>
            <ac:spMk id="2" creationId="{B7AA9687-AA46-4892-B588-313B96D7799F}"/>
          </ac:spMkLst>
        </pc:spChg>
        <pc:spChg chg="mod">
          <ac:chgData name="Matthew Samuel Phillips" userId="S::mphill3@gmu.edu::1c103fc7-553e-4646-acdf-387391d21561" providerId="AD" clId="Web-{6C0AA130-4A76-1D5E-DF5C-CF99AC4AC71D}" dt="2021-11-04T17:24:35.994" v="7" actId="20577"/>
          <ac:spMkLst>
            <pc:docMk/>
            <pc:sldMk cId="2365255082" sldId="262"/>
            <ac:spMk id="3" creationId="{CD25B84C-5801-40B1-ADDC-A4DB9948E599}"/>
          </ac:spMkLst>
        </pc:spChg>
      </pc:sldChg>
      <pc:sldChg chg="modSp">
        <pc:chgData name="Matthew Samuel Phillips" userId="S::mphill3@gmu.edu::1c103fc7-553e-4646-acdf-387391d21561" providerId="AD" clId="Web-{6C0AA130-4A76-1D5E-DF5C-CF99AC4AC71D}" dt="2021-11-04T17:29:06.418" v="37" actId="20577"/>
        <pc:sldMkLst>
          <pc:docMk/>
          <pc:sldMk cId="1927971188" sldId="263"/>
        </pc:sldMkLst>
        <pc:spChg chg="mod">
          <ac:chgData name="Matthew Samuel Phillips" userId="S::mphill3@gmu.edu::1c103fc7-553e-4646-acdf-387391d21561" providerId="AD" clId="Web-{6C0AA130-4A76-1D5E-DF5C-CF99AC4AC71D}" dt="2021-11-04T17:29:06.418" v="37" actId="20577"/>
          <ac:spMkLst>
            <pc:docMk/>
            <pc:sldMk cId="1927971188" sldId="263"/>
            <ac:spMk id="2" creationId="{2363A92B-8621-43D8-8E8A-F2DE91338403}"/>
          </ac:spMkLst>
        </pc:spChg>
        <pc:spChg chg="mod">
          <ac:chgData name="Matthew Samuel Phillips" userId="S::mphill3@gmu.edu::1c103fc7-553e-4646-acdf-387391d21561" providerId="AD" clId="Web-{6C0AA130-4A76-1D5E-DF5C-CF99AC4AC71D}" dt="2021-11-04T17:25:21.888" v="19" actId="20577"/>
          <ac:spMkLst>
            <pc:docMk/>
            <pc:sldMk cId="1927971188" sldId="263"/>
            <ac:spMk id="3" creationId="{7EE2AE30-EA26-49A5-A8CE-72F8140DA434}"/>
          </ac:spMkLst>
        </pc:spChg>
      </pc:sldChg>
      <pc:sldChg chg="modSp new">
        <pc:chgData name="Matthew Samuel Phillips" userId="S::mphill3@gmu.edu::1c103fc7-553e-4646-acdf-387391d21561" providerId="AD" clId="Web-{6C0AA130-4A76-1D5E-DF5C-CF99AC4AC71D}" dt="2021-11-04T17:40:27.823" v="295" actId="20577"/>
        <pc:sldMkLst>
          <pc:docMk/>
          <pc:sldMk cId="2005837773" sldId="264"/>
        </pc:sldMkLst>
        <pc:spChg chg="mod">
          <ac:chgData name="Matthew Samuel Phillips" userId="S::mphill3@gmu.edu::1c103fc7-553e-4646-acdf-387391d21561" providerId="AD" clId="Web-{6C0AA130-4A76-1D5E-DF5C-CF99AC4AC71D}" dt="2021-11-04T17:30:31.549" v="76" actId="20577"/>
          <ac:spMkLst>
            <pc:docMk/>
            <pc:sldMk cId="2005837773" sldId="264"/>
            <ac:spMk id="2" creationId="{79B74F75-02D6-46BE-B12E-34970B96E8F6}"/>
          </ac:spMkLst>
        </pc:spChg>
        <pc:spChg chg="mod">
          <ac:chgData name="Matthew Samuel Phillips" userId="S::mphill3@gmu.edu::1c103fc7-553e-4646-acdf-387391d21561" providerId="AD" clId="Web-{6C0AA130-4A76-1D5E-DF5C-CF99AC4AC71D}" dt="2021-11-04T17:40:27.823" v="295" actId="20577"/>
          <ac:spMkLst>
            <pc:docMk/>
            <pc:sldMk cId="2005837773" sldId="264"/>
            <ac:spMk id="3" creationId="{75FCB15B-3C90-48D9-83DD-F45EF9636AA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rkfun.com/datasheets/Sensors/Temperature/DHT22.pdf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MLGr1_Fw0c&amp;t=109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Design Review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ECE 492 Team #11</a:t>
            </a:r>
          </a:p>
          <a:p>
            <a:r>
              <a:rPr lang="en-US">
                <a:cs typeface="Calibri"/>
              </a:rPr>
              <a:t>Cameron Flores, Nestor Arellano, Ahmed Jaber, Michael Harm, Matthew Phillips, Zachary Solini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25" y="88491"/>
            <a:ext cx="2408238" cy="1465005"/>
          </a:xfrm>
        </p:spPr>
        <p:txBody>
          <a:bodyPr>
            <a:normAutofit fontScale="90000"/>
          </a:bodyPr>
          <a:lstStyle/>
          <a:p>
            <a:r>
              <a:rPr lang="en-US" sz="3600">
                <a:ea typeface="+mj-lt"/>
                <a:cs typeface="+mj-lt"/>
              </a:rPr>
              <a:t>3)Design Architecture Cont...</a:t>
            </a:r>
            <a:r>
              <a:rPr lang="en-US" sz="3600">
                <a:cs typeface="Calibri Light"/>
              </a:rPr>
              <a:t>)</a:t>
            </a:r>
            <a:endParaRPr lang="en-US" sz="3600"/>
          </a:p>
        </p:txBody>
      </p:sp>
      <p:pic>
        <p:nvPicPr>
          <p:cNvPr id="20" name="Picture 20" descr="Diagram&#10;&#10;Description automatically generated">
            <a:extLst>
              <a:ext uri="{FF2B5EF4-FFF2-40B4-BE49-F238E27FC236}">
                <a16:creationId xmlns:a16="http://schemas.microsoft.com/office/drawing/2014/main" id="{059E546D-8F15-45FA-8B56-DD9D85ED0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752" y="24912"/>
            <a:ext cx="8522359" cy="6819445"/>
          </a:xfrm>
        </p:spPr>
      </p:pic>
    </p:spTree>
    <p:extLst>
      <p:ext uri="{BB962C8B-B14F-4D97-AF65-F5344CB8AC3E}">
        <p14:creationId xmlns:p14="http://schemas.microsoft.com/office/powerpoint/2010/main" val="80704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25" y="88491"/>
            <a:ext cx="2223883" cy="1465005"/>
          </a:xfrm>
        </p:spPr>
        <p:txBody>
          <a:bodyPr>
            <a:normAutofit fontScale="90000"/>
          </a:bodyPr>
          <a:lstStyle/>
          <a:p>
            <a:r>
              <a:rPr lang="en-US" sz="3600">
                <a:ea typeface="+mj-lt"/>
                <a:cs typeface="+mj-lt"/>
              </a:rPr>
              <a:t>3)Design Architecture Cont...</a:t>
            </a:r>
            <a:r>
              <a:rPr lang="en-US" sz="3600">
                <a:cs typeface="Calibri Light"/>
              </a:rPr>
              <a:t>)</a:t>
            </a:r>
            <a:endParaRPr lang="en-US" sz="3600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A88823DD-B8E1-4243-A113-FA5203667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676" y="6010"/>
            <a:ext cx="9852712" cy="6135904"/>
          </a:xfrm>
        </p:spPr>
      </p:pic>
    </p:spTree>
    <p:extLst>
      <p:ext uri="{BB962C8B-B14F-4D97-AF65-F5344CB8AC3E}">
        <p14:creationId xmlns:p14="http://schemas.microsoft.com/office/powerpoint/2010/main" val="26824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C5A89A-1278-4543-ADB8-AE19108C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26" y="365125"/>
            <a:ext cx="10505574" cy="804195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4) Background Knowledge...Temp/Humidity Sensor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7D7FB-E3CB-4AEB-BF72-2F68C9CEBE71}"/>
              </a:ext>
            </a:extLst>
          </p:cNvPr>
          <p:cNvSpPr txBox="1"/>
          <p:nvPr/>
        </p:nvSpPr>
        <p:spPr>
          <a:xfrm>
            <a:off x="1104900" y="5887453"/>
            <a:ext cx="99420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[1] T. Liu. "Digital-output relative humidity &amp; temperature sensor/module." Sparkfun.com. </a:t>
            </a:r>
            <a:r>
              <a:rPr lang="en-US">
                <a:ea typeface="+mn-lt"/>
                <a:cs typeface="+mn-lt"/>
                <a:hlinkClick r:id="rId2"/>
              </a:rPr>
              <a:t>https://www.sparkfun.com/datasheets/Sensors/Temperature/DHT22.pdf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862E2-E342-4CF3-9228-520BEDF73F4C}"/>
              </a:ext>
            </a:extLst>
          </p:cNvPr>
          <p:cNvSpPr txBox="1"/>
          <p:nvPr/>
        </p:nvSpPr>
        <p:spPr>
          <a:xfrm>
            <a:off x="1609194" y="1485714"/>
            <a:ext cx="897216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Sensor submits data by the processing module sends out voltage through the device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Device sends out 5 sets of data (40 bits total) 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>
                <a:cs typeface="Calibri"/>
              </a:rPr>
              <a:t>8-bit data whole number humidity,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>
                <a:cs typeface="Calibri"/>
              </a:rPr>
              <a:t>8-bit data decimal number humidity,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>
                <a:cs typeface="Calibri"/>
              </a:rPr>
              <a:t>8-bit data whole number temperature,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>
                <a:cs typeface="Calibri"/>
              </a:rPr>
              <a:t>8-bit data decimal  number temperature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>
                <a:cs typeface="Calibri"/>
              </a:rPr>
              <a:t>8-bit total result for checking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>
                <a:cs typeface="Calibri"/>
              </a:rPr>
              <a:t>If total does not equal sum of 4 prior sets, it results in an error</a:t>
            </a:r>
          </a:p>
        </p:txBody>
      </p:sp>
    </p:spTree>
    <p:extLst>
      <p:ext uri="{BB962C8B-B14F-4D97-AF65-F5344CB8AC3E}">
        <p14:creationId xmlns:p14="http://schemas.microsoft.com/office/powerpoint/2010/main" val="37659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6D46-6940-452A-86DA-72412AE6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4) Example 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2B8546-DDBB-46BA-A42F-45BEFF2F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63" y="2016710"/>
            <a:ext cx="8097252" cy="26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786F-87A6-449A-B465-61EF223B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4) Background Knowledge...Solenoid Valve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E950-08FC-4BE0-B5DF-CD9C35427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640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Valve opens through a use of current running through the coil opening the valve, allowing airflow to run through </a:t>
            </a:r>
          </a:p>
          <a:p>
            <a:r>
              <a:rPr lang="en-US">
                <a:cs typeface="Calibri"/>
              </a:rPr>
              <a:t>To close the valve, no current would not have to run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F80C192-1750-45C9-A535-DD891CAA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90" y="3384961"/>
            <a:ext cx="5650528" cy="2183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1CBE29-569C-44C1-84C5-9A655F04AFD2}"/>
              </a:ext>
            </a:extLst>
          </p:cNvPr>
          <p:cNvSpPr txBox="1"/>
          <p:nvPr/>
        </p:nvSpPr>
        <p:spPr>
          <a:xfrm>
            <a:off x="844215" y="5877426"/>
            <a:ext cx="104935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[2] The Engineering Mindset, </a:t>
            </a:r>
            <a:r>
              <a:rPr lang="en-US" i="1"/>
              <a:t>How Solenoid Valves Work – Basics actuator control valve working principle. </a:t>
            </a:r>
            <a:r>
              <a:rPr lang="en-US"/>
              <a:t>(Mar. 3, 2019). Accessed: Nov. 5, 2021. [Online Video]. </a:t>
            </a:r>
            <a:r>
              <a:rPr lang="en-US" err="1"/>
              <a:t>Avalible</a:t>
            </a:r>
            <a:r>
              <a:rPr lang="en-US"/>
              <a:t>: </a:t>
            </a:r>
            <a:r>
              <a:rPr lang="en-US">
                <a:ea typeface="+mn-lt"/>
                <a:cs typeface="+mn-lt"/>
                <a:hlinkClick r:id="rId3"/>
              </a:rPr>
              <a:t>https://www.youtube.com/watch?v=-MLGr1_Fw0c&amp;t=109s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25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2252-CF51-4ACA-81E3-856D1B0C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82" y="305275"/>
            <a:ext cx="9945297" cy="6144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latin typeface="+mj-lt"/>
                <a:ea typeface="+mj-ea"/>
                <a:cs typeface="+mj-cs"/>
              </a:rPr>
              <a:t>4) Background Knowledge...Food information</a:t>
            </a:r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A2F84E4D-1A82-4A16-A218-E4D270123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68" y="920166"/>
            <a:ext cx="7075117" cy="5215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001A03-66D6-475C-8483-A7A6BF2FAE49}"/>
              </a:ext>
            </a:extLst>
          </p:cNvPr>
          <p:cNvSpPr txBox="1"/>
          <p:nvPr/>
        </p:nvSpPr>
        <p:spPr>
          <a:xfrm>
            <a:off x="841332" y="6258837"/>
            <a:ext cx="105093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[3] A. A. Kader and M. Cantwell, “Appendix: Summary Table of Optimal Handling Conditions for Fresh Produce,” in </a:t>
            </a:r>
            <a:r>
              <a:rPr lang="en-US" sz="1400" i="1"/>
              <a:t>Postharvest technology of Horticultural Crops</a:t>
            </a:r>
            <a:r>
              <a:rPr lang="en-US" sz="1400"/>
              <a:t>, Third., vol. 3311, Oakland, CA: University of California, Agriculture and Natural Resources, 2002, pp. 511–518. </a:t>
            </a:r>
          </a:p>
        </p:txBody>
      </p:sp>
      <p:pic>
        <p:nvPicPr>
          <p:cNvPr id="11" name="Picture 12" descr="Table&#10;&#10;Description automatically generated">
            <a:extLst>
              <a:ext uri="{FF2B5EF4-FFF2-40B4-BE49-F238E27FC236}">
                <a16:creationId xmlns:a16="http://schemas.microsoft.com/office/drawing/2014/main" id="{D4E4848B-ECA2-4E57-A707-840087BF6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68" y="4922498"/>
            <a:ext cx="2743200" cy="10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7835-8866-4F05-91C3-E6E1C970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5) Detailed design (level 2)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Accept user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2FD62-7406-4B09-B986-B6CCEB5B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7843"/>
            <a:ext cx="10515600" cy="3229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user input to the system</a:t>
            </a:r>
          </a:p>
          <a:p>
            <a:r>
              <a:rPr lang="en-US">
                <a:cs typeface="Calibri"/>
              </a:rPr>
              <a:t>By pressing buttons, the user will be able to select the corresponding optimal environments for different types of food to be placed in each compartment.</a:t>
            </a:r>
          </a:p>
          <a:p>
            <a:r>
              <a:rPr lang="en-US">
                <a:cs typeface="Calibri"/>
              </a:rPr>
              <a:t>To make a better user-friendly experience, the inputs will be generalized into food types.</a:t>
            </a:r>
            <a:r>
              <a:rPr lang="en-US">
                <a:ea typeface="+mn-lt"/>
                <a:cs typeface="+mn-lt"/>
              </a:rPr>
              <a:t>  For instance; greens, mushrooms, fruits, etc...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65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275E-838E-4CB6-BE89-BAEBCF80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5) Detailed design (level 2)</a:t>
            </a:r>
            <a:br>
              <a:rPr lang="en-US">
                <a:ea typeface="+mj-lt"/>
                <a:cs typeface="+mj-lt"/>
              </a:rPr>
            </a:br>
            <a:r>
              <a:rPr lang="en-US">
                <a:cs typeface="Calibri Light" panose="020F0302020204030204"/>
              </a:rPr>
              <a:t>Reading temperature and humidity sensors.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5514C-0337-4351-913C-90E83649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1588"/>
            <a:ext cx="10515600" cy="3395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second input to the system is the data inputs from our temperature and humidity sensors.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Data needs to be gathered from each compartment in the fridge.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9687-AA46-4892-B588-313B96D7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5) Detailed design (level 2)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Controlling Environment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B84C-5801-40B1-ADDC-A4DB9948E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770"/>
            <a:ext cx="10515600" cy="36031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After the computer receives both the user inputs and the data inputs, it needs compare the inputs. </a:t>
            </a:r>
          </a:p>
          <a:p>
            <a:r>
              <a:rPr lang="en-US">
                <a:cs typeface="Calibri"/>
              </a:rPr>
              <a:t>Based on this comparison the computer needs to send output signals to the refrigeration and mister controls. </a:t>
            </a:r>
          </a:p>
          <a:p>
            <a:r>
              <a:rPr lang="en-US">
                <a:cs typeface="Calibri"/>
              </a:rPr>
              <a:t>If the inputs match, then the system goes into standby until the computer detects a difference in the user and data inputs. </a:t>
            </a:r>
          </a:p>
          <a:p>
            <a:r>
              <a:rPr lang="en-US">
                <a:cs typeface="Calibri"/>
              </a:rPr>
              <a:t>If the inputs are different, then the system will turn on the refrigerator or mister.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25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A92B-8621-43D8-8E8A-F2DE9133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5) Detailed design (level 2)</a:t>
            </a:r>
            <a:br>
              <a:rPr lang="en-US">
                <a:ea typeface="+mj-lt"/>
                <a:cs typeface="+mj-lt"/>
              </a:rPr>
            </a:br>
            <a:r>
              <a:rPr lang="en-US">
                <a:cs typeface="Calibri Light" panose="020F0302020204030204"/>
              </a:rPr>
              <a:t>Reading temp and humidity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2AE30-EA26-49A5-A8CE-72F8140D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9678"/>
            <a:ext cx="10515600" cy="23355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Our display screen will give operational feedback to the user.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display will show the preset selections, temperature, and humidity data for each compartment.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797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BA11-8485-4B97-8D84-10B68425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2) Needs and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F7AF-3B18-43F9-BD44-41BB04CC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Have the programming module communicate with the different devices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Have processing module to determine when to turn on the devices through relays and have all electrical connections be safe 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Build fruit/vegetable storage containers for the fridge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107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11" y="2458"/>
            <a:ext cx="3047773" cy="678426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6)System Models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3292A-0312-4046-BB0A-1BD3F756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305" y="619433"/>
            <a:ext cx="2911702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State Diagram</a:t>
            </a:r>
            <a:endParaRPr lang="en-US" sz="24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CD0F97D7-E549-42AC-A90A-55AC66AFB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3246" y="48532"/>
            <a:ext cx="7559513" cy="6805839"/>
          </a:xfrm>
        </p:spPr>
      </p:pic>
    </p:spTree>
    <p:extLst>
      <p:ext uri="{BB962C8B-B14F-4D97-AF65-F5344CB8AC3E}">
        <p14:creationId xmlns:p14="http://schemas.microsoft.com/office/powerpoint/2010/main" val="323114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25" y="2458"/>
            <a:ext cx="4595914" cy="850490"/>
          </a:xfrm>
        </p:spPr>
        <p:txBody>
          <a:bodyPr>
            <a:noAutofit/>
          </a:bodyPr>
          <a:lstStyle/>
          <a:p>
            <a:r>
              <a:rPr lang="en-US" sz="3600">
                <a:ea typeface="+mj-lt"/>
                <a:cs typeface="+mj-lt"/>
              </a:rPr>
              <a:t>6)System Models Cont.</a:t>
            </a:r>
            <a:endParaRPr lang="en-US" sz="3600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3292A-0312-4046-BB0A-1BD3F756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337" y="742336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Flow Chart</a:t>
            </a:r>
            <a:endParaRPr lang="en-US" sz="2400"/>
          </a:p>
          <a:p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BE1BF763-7DC4-48FC-963B-B55715CBE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5539" y="53361"/>
            <a:ext cx="2895594" cy="6803205"/>
          </a:xfrm>
        </p:spPr>
      </p:pic>
    </p:spTree>
    <p:extLst>
      <p:ext uri="{BB962C8B-B14F-4D97-AF65-F5344CB8AC3E}">
        <p14:creationId xmlns:p14="http://schemas.microsoft.com/office/powerpoint/2010/main" val="1043380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3C53-106A-457B-BA3B-CE57ACF8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0053" cy="506153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7) Schematics and Parts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6419385-4EC7-444D-B174-12674C7A9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772" y="797971"/>
            <a:ext cx="7737070" cy="5827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8B7BAD-2759-4DD1-B871-7DDBFA10E139}"/>
              </a:ext>
            </a:extLst>
          </p:cNvPr>
          <p:cNvSpPr txBox="1"/>
          <p:nvPr/>
        </p:nvSpPr>
        <p:spPr>
          <a:xfrm>
            <a:off x="94891" y="2481532"/>
            <a:ext cx="219686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GPIO cost: 23 pins</a:t>
            </a:r>
          </a:p>
        </p:txBody>
      </p:sp>
    </p:spTree>
    <p:extLst>
      <p:ext uri="{BB962C8B-B14F-4D97-AF65-F5344CB8AC3E}">
        <p14:creationId xmlns:p14="http://schemas.microsoft.com/office/powerpoint/2010/main" val="125338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710A-E3E5-421B-A390-3569A9C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7) Individual chamber schematic</a:t>
            </a:r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EB238CD-EDA9-4805-A1C4-300C224A5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584" y="1825625"/>
            <a:ext cx="6538831" cy="4351338"/>
          </a:xfrm>
        </p:spPr>
      </p:pic>
    </p:spTree>
    <p:extLst>
      <p:ext uri="{BB962C8B-B14F-4D97-AF65-F5344CB8AC3E}">
        <p14:creationId xmlns:p14="http://schemas.microsoft.com/office/powerpoint/2010/main" val="2308715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7861-5D92-4834-A035-FDC64B54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7) Circuit Diagrams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698D05B-820D-4745-8C8A-406E9E8E9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210" y="2457217"/>
            <a:ext cx="5097180" cy="33444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605B8-0104-4999-B4FC-1B5AA1CBB305}"/>
              </a:ext>
            </a:extLst>
          </p:cNvPr>
          <p:cNvSpPr txBox="1"/>
          <p:nvPr/>
        </p:nvSpPr>
        <p:spPr>
          <a:xfrm>
            <a:off x="966591" y="6003098"/>
            <a:ext cx="40375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When using Mist Maker for humidity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D6B1590B-F3D3-4B32-B05B-76EE8362F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874" y="2448727"/>
            <a:ext cx="4748463" cy="3364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67E5EA-3072-436B-8D4B-94019C7378FD}"/>
              </a:ext>
            </a:extLst>
          </p:cNvPr>
          <p:cNvSpPr txBox="1"/>
          <p:nvPr/>
        </p:nvSpPr>
        <p:spPr>
          <a:xfrm>
            <a:off x="6882117" y="6003098"/>
            <a:ext cx="40375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When opening Solenoid Valve</a:t>
            </a:r>
          </a:p>
        </p:txBody>
      </p:sp>
    </p:spTree>
    <p:extLst>
      <p:ext uri="{BB962C8B-B14F-4D97-AF65-F5344CB8AC3E}">
        <p14:creationId xmlns:p14="http://schemas.microsoft.com/office/powerpoint/2010/main" val="452738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7F6F-906B-44B2-AD89-B28FEA79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7) Circuit Diagram...cont</a:t>
            </a:r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8163F8E-4FB3-4BB7-9314-F98323828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85368"/>
            <a:ext cx="3920836" cy="2087262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CF8F18D-EBD3-4B43-B68A-9A1440870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58" y="2363022"/>
            <a:ext cx="3394910" cy="2111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CD405-8EBA-498B-AA02-8A48D3A5302F}"/>
              </a:ext>
            </a:extLst>
          </p:cNvPr>
          <p:cNvSpPr txBox="1"/>
          <p:nvPr/>
        </p:nvSpPr>
        <p:spPr>
          <a:xfrm>
            <a:off x="1405689" y="5135479"/>
            <a:ext cx="32745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Constant Use of the LCD screen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FDE1D-B1D8-46CE-85E4-8554769EA4A3}"/>
              </a:ext>
            </a:extLst>
          </p:cNvPr>
          <p:cNvSpPr txBox="1"/>
          <p:nvPr/>
        </p:nvSpPr>
        <p:spPr>
          <a:xfrm>
            <a:off x="7000373" y="5135479"/>
            <a:ext cx="3274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When Using DHT22 to sense Temperature and humidty</a:t>
            </a:r>
          </a:p>
        </p:txBody>
      </p:sp>
    </p:spTree>
    <p:extLst>
      <p:ext uri="{BB962C8B-B14F-4D97-AF65-F5344CB8AC3E}">
        <p14:creationId xmlns:p14="http://schemas.microsoft.com/office/powerpoint/2010/main" val="243286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3E93-8F74-4824-BA4D-E3434D6A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Scenarios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4517-93CC-49BC-8E9C-465039B90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Environment Adjustment </a:t>
            </a:r>
          </a:p>
          <a:p>
            <a:pPr lvl="1"/>
            <a:r>
              <a:rPr lang="en-US">
                <a:cs typeface="Calibri"/>
              </a:rPr>
              <a:t>Solenoid Valve + Temp/Humidity Sensor +</a:t>
            </a:r>
            <a:r>
              <a:rPr lang="en-US" err="1">
                <a:cs typeface="Calibri"/>
              </a:rPr>
              <a:t>Mistmaker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ea typeface="+mn-lt"/>
                <a:cs typeface="+mn-lt"/>
              </a:rPr>
              <a:t>Sensing</a:t>
            </a:r>
          </a:p>
          <a:p>
            <a:pPr lvl="1"/>
            <a:r>
              <a:rPr lang="en-US">
                <a:ea typeface="+mn-lt"/>
                <a:cs typeface="+mn-lt"/>
              </a:rPr>
              <a:t>Temp/Humidity Sensor</a:t>
            </a:r>
            <a:endParaRPr lang="en-US"/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LCD Screen will be constantly used in all scenarios  </a:t>
            </a:r>
          </a:p>
          <a:p>
            <a:pPr lvl="1"/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842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F1AA-49EB-4FAA-AB17-314A3C71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7) Part List</a:t>
            </a:r>
            <a:endParaRPr lang="en-US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EDC74A51-8378-4E54-A97A-79D92EFB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" y="1351310"/>
            <a:ext cx="12189122" cy="55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4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A0FF-3F1A-4C32-8A64-C4C02A1D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7)Part List cont'd</a:t>
            </a:r>
            <a:endParaRPr lang="en-US"/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7E3F2597-FC85-464D-AFC1-69A0CA49B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" y="1416558"/>
            <a:ext cx="12145992" cy="54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47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BAA52-96C8-4C0A-98E4-E71368D8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7)Part List cont'd</a:t>
            </a:r>
            <a:endParaRPr lang="en-US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C8E92837-6CCC-45AA-AA72-ECB47D2E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1595468"/>
            <a:ext cx="12189124" cy="30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5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F54E-FEEB-4AA4-904D-8FBC5A73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2) Needs and Requirements...</a:t>
            </a:r>
            <a:r>
              <a:rPr lang="en-US" err="1">
                <a:cs typeface="Calibri Light"/>
              </a:rPr>
              <a:t>cont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2F7D-4E09-4FEF-849D-654570F4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2 Teams, A and B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Team A focuses on coding and testing, the electrical components are coded individually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Team B focuses on integrating the components with the fridge while making sure everything is protected</a:t>
            </a:r>
          </a:p>
        </p:txBody>
      </p:sp>
    </p:spTree>
    <p:extLst>
      <p:ext uri="{BB962C8B-B14F-4D97-AF65-F5344CB8AC3E}">
        <p14:creationId xmlns:p14="http://schemas.microsoft.com/office/powerpoint/2010/main" val="3423230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368B-D781-4B35-93CF-A902623B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8) Prototyping Progress </a:t>
            </a:r>
          </a:p>
          <a:p>
            <a:endParaRPr lang="en-US"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E8AAA-7A20-489D-A124-C571BBBB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85888"/>
            <a:ext cx="5157787" cy="823912"/>
          </a:xfrm>
        </p:spPr>
        <p:txBody>
          <a:bodyPr/>
          <a:lstStyle/>
          <a:p>
            <a:r>
              <a:rPr lang="en-US">
                <a:cs typeface="Calibri"/>
              </a:rPr>
              <a:t>Acquired components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ACE26-342C-4182-883A-0F72AF13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158" y="2215672"/>
            <a:ext cx="5157787" cy="18028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Refrigerator</a:t>
            </a:r>
          </a:p>
          <a:p>
            <a:r>
              <a:rPr lang="en-US" sz="2400">
                <a:cs typeface="Calibri"/>
              </a:rPr>
              <a:t>Raspberry Pi 3b+</a:t>
            </a:r>
          </a:p>
          <a:p>
            <a:r>
              <a:rPr lang="en-US" sz="2400">
                <a:cs typeface="Calibri"/>
              </a:rPr>
              <a:t>DH22 and DH11 sensors</a:t>
            </a:r>
          </a:p>
          <a:p>
            <a:r>
              <a:rPr lang="en-US" sz="2400">
                <a:cs typeface="Calibri"/>
              </a:rPr>
              <a:t>Character lcd screen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9756252-F0BB-4DFA-8B1F-23DE6872C6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29358" y="1370165"/>
            <a:ext cx="3620435" cy="481949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773CC7-6664-4071-AB8C-018F58878D4E}"/>
              </a:ext>
            </a:extLst>
          </p:cNvPr>
          <p:cNvSpPr txBox="1"/>
          <p:nvPr/>
        </p:nvSpPr>
        <p:spPr>
          <a:xfrm>
            <a:off x="841984" y="4391025"/>
            <a:ext cx="561374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cs typeface="Calibri"/>
              </a:rPr>
              <a:t>Currently working with PGF to obtain funding to purchase components for further testing</a:t>
            </a:r>
          </a:p>
        </p:txBody>
      </p:sp>
    </p:spTree>
    <p:extLst>
      <p:ext uri="{BB962C8B-B14F-4D97-AF65-F5344CB8AC3E}">
        <p14:creationId xmlns:p14="http://schemas.microsoft.com/office/powerpoint/2010/main" val="3011351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DCAB-C5EC-4FD8-BCF5-5E79FD3B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673"/>
            <a:ext cx="10515600" cy="1221180"/>
          </a:xfrm>
        </p:spPr>
        <p:txBody>
          <a:bodyPr/>
          <a:lstStyle/>
          <a:p>
            <a:r>
              <a:rPr lang="en-US">
                <a:cs typeface="Calibri Light"/>
              </a:rPr>
              <a:t>8) Prototyping – refrigerator data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C32-043E-47EC-9676-0684A3E40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357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First run of refrigerator tests:</a:t>
            </a:r>
          </a:p>
          <a:p>
            <a:pPr marL="457200" indent="-457200"/>
            <a:r>
              <a:rPr lang="en-US" sz="2000">
                <a:cs typeface="Calibri"/>
              </a:rPr>
              <a:t>Temperature and humidity in our refrigerators</a:t>
            </a:r>
          </a:p>
          <a:p>
            <a:pPr marL="457200" indent="-457200"/>
            <a:r>
              <a:rPr lang="en-US" sz="2000">
                <a:cs typeface="Calibri"/>
              </a:rPr>
              <a:t>Code output was a string, not a float leading to flat data</a:t>
            </a:r>
          </a:p>
          <a:p>
            <a:pPr marL="457200" indent="-457200"/>
            <a:r>
              <a:rPr lang="en-US" sz="2000">
                <a:cs typeface="Calibri"/>
              </a:rPr>
              <a:t>Further data gathering in progress</a:t>
            </a: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FBE0E585-7927-49B0-A933-9378CE8E1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1488" y="1107527"/>
            <a:ext cx="4795381" cy="2781287"/>
          </a:xfrm>
        </p:spPr>
      </p:pic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F2BB7116-FC5E-4ED4-B08F-DF3E33460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688" y="3853628"/>
            <a:ext cx="4893501" cy="288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21064-20DF-410D-B7E9-9585C64873FF}"/>
              </a:ext>
            </a:extLst>
          </p:cNvPr>
          <p:cNvSpPr txBox="1"/>
          <p:nvPr/>
        </p:nvSpPr>
        <p:spPr>
          <a:xfrm>
            <a:off x="841331" y="4233796"/>
            <a:ext cx="519621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Results: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Litte fluctuation in our home refrigerators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Long term exposure to refrigerator condition did not negatively affect DH11 sensors</a:t>
            </a:r>
          </a:p>
          <a:p>
            <a:pPr marL="285750" indent="-285750">
              <a:buFont typeface="Arial"/>
              <a:buChar char="•"/>
            </a:pPr>
            <a:r>
              <a:rPr lang="en-US" sz="2000">
                <a:cs typeface="Calibri"/>
              </a:rPr>
              <a:t>Future testing considerations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5" descr="Chart&#10;&#10;Description automatically generated">
            <a:extLst>
              <a:ext uri="{FF2B5EF4-FFF2-40B4-BE49-F238E27FC236}">
                <a16:creationId xmlns:a16="http://schemas.microsoft.com/office/drawing/2014/main" id="{7B9031DB-4928-43D1-81CE-4AADF068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888" y="1259927"/>
            <a:ext cx="4795381" cy="27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86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018C-F886-45BD-AC4E-EDF76574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8) Prototyping: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F2B6-5FB7-4CCF-B311-DAE68F42F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800"/>
              <a:t>Prototype of chamber</a:t>
            </a:r>
          </a:p>
          <a:p>
            <a:r>
              <a:rPr lang="en-US" sz="1800"/>
              <a:t>Internal temperature measured over 24 hours</a:t>
            </a:r>
          </a:p>
          <a:p>
            <a:r>
              <a:rPr lang="en-US" sz="1800"/>
              <a:t>Started at 23°C, added 7lbs of ice</a:t>
            </a:r>
          </a:p>
          <a:p>
            <a:endParaRPr lang="en-US" sz="1800"/>
          </a:p>
          <a:p>
            <a:r>
              <a:rPr lang="en-US" sz="1800"/>
              <a:t>Planning further experiments with humidity when parts are obtained</a:t>
            </a:r>
          </a:p>
        </p:txBody>
      </p:sp>
      <p:pic>
        <p:nvPicPr>
          <p:cNvPr id="9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F61C91E-B2FB-4448-84D5-EDCC618C1E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321" r="11013" b="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2259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80A8-109B-4209-9B6A-B585C658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Prototyping plan: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48B3-4DBA-4FD7-B732-0E1AF04B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Goal:  To measure change in humidity using mister in chamber prototype and learn how to accurately control humidity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Components used:  Polystyrene cooler, Raspberry Pi, temp/humidity sensor, mister</a:t>
            </a:r>
            <a:endParaRPr lang="en-US"/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Testing process:</a:t>
            </a:r>
            <a:endParaRPr lang="en-US"/>
          </a:p>
          <a:p>
            <a:pPr lvl="1">
              <a:buNone/>
            </a:pPr>
            <a:r>
              <a:rPr lang="en-US">
                <a:ea typeface="+mn-lt"/>
                <a:cs typeface="+mn-lt"/>
              </a:rPr>
              <a:t>•Measure starting temp and humidity of cooler, before activating mister and measuring change that occurs</a:t>
            </a:r>
            <a:endParaRPr lang="en-US">
              <a:cs typeface="Calibri"/>
            </a:endParaRPr>
          </a:p>
          <a:p>
            <a:pPr lvl="1">
              <a:buNone/>
            </a:pPr>
            <a:r>
              <a:rPr lang="en-US">
                <a:ea typeface="+mn-lt"/>
                <a:cs typeface="+mn-lt"/>
              </a:rPr>
              <a:t>•Mister will operate until humidity reaches a certain threshold </a:t>
            </a:r>
          </a:p>
          <a:p>
            <a:pPr lvl="1">
              <a:buNone/>
            </a:pPr>
            <a:r>
              <a:rPr lang="en-US">
                <a:ea typeface="+mn-lt"/>
                <a:cs typeface="+mn-lt"/>
              </a:rPr>
              <a:t>•Measure how much humidity changes after mister is shut off</a:t>
            </a:r>
            <a:endParaRPr lang="en-US">
              <a:cs typeface="Calibri"/>
            </a:endParaRPr>
          </a:p>
          <a:p>
            <a:pPr lvl="1">
              <a:buNone/>
            </a:pPr>
            <a:r>
              <a:rPr lang="en-US">
                <a:ea typeface="+mn-lt"/>
                <a:cs typeface="+mn-lt"/>
              </a:rPr>
              <a:t>•Data collection will be repeated three times. </a:t>
            </a:r>
            <a:endParaRPr lang="en-US">
              <a:cs typeface="Calibri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Evaluation: Focus on understanding how different inputs to the mister alter the humidity of the chamber. </a:t>
            </a:r>
            <a:endParaRPr lang="en-US"/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38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11CA-8792-4543-A3A4-E0688F6B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8) Initial Prototype Design</a:t>
            </a:r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95B3394-6776-4E29-B3F9-5D5D8237C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08" y="2119972"/>
            <a:ext cx="3797754" cy="3997637"/>
          </a:xfrm>
          <a:prstGeom prst="rect">
            <a:avLst/>
          </a:prstGeom>
        </p:spPr>
      </p:pic>
      <p:pic>
        <p:nvPicPr>
          <p:cNvPr id="8" name="Picture 6" descr="A picture containing floor, tiled, tile, square&#10;&#10;Description automatically generated">
            <a:extLst>
              <a:ext uri="{FF2B5EF4-FFF2-40B4-BE49-F238E27FC236}">
                <a16:creationId xmlns:a16="http://schemas.microsoft.com/office/drawing/2014/main" id="{527E7905-0C0C-423A-9D35-01596F9CC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2" y="2119972"/>
            <a:ext cx="482882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9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998C-A8A1-4A46-8EDF-BDCBE2C3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3" y="365125"/>
            <a:ext cx="11291977" cy="1339940"/>
          </a:xfrm>
        </p:spPr>
        <p:txBody>
          <a:bodyPr/>
          <a:lstStyle/>
          <a:p>
            <a:r>
              <a:rPr lang="en-US">
                <a:cs typeface="Calibri Light"/>
              </a:rPr>
              <a:t>8) Initial Prototype Design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2A2AA-B64F-409F-AE10-4E4C468E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" y="1825625"/>
            <a:ext cx="112919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Available empty unit volume =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7152F8-E2FA-4B15-BFD0-D914CF678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24" y="1830528"/>
            <a:ext cx="5733691" cy="422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C17DB-FAB8-4522-93FE-E801CF8C57EA}"/>
              </a:ext>
            </a:extLst>
          </p:cNvPr>
          <p:cNvSpPr txBox="1"/>
          <p:nvPr/>
        </p:nvSpPr>
        <p:spPr>
          <a:xfrm>
            <a:off x="66136" y="4379343"/>
            <a:ext cx="10463839" cy="476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** Volume reserved for hardware approx = 2764.8 in^3 = 45306.9 cm^3 = 45.3 L</a:t>
            </a: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7604A86E-2FFA-4FA0-86F7-9638CED7E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2494512"/>
            <a:ext cx="12217879" cy="16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98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4F75-02D6-46BE-B12E-34970B96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9) Problems/ surprises encountered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CB15B-3C90-48D9-83DD-F45EF963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417"/>
            <a:ext cx="10515600" cy="4346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Obtaining a 12- or 24-volt power supply for the solenoid valves</a:t>
            </a:r>
          </a:p>
          <a:p>
            <a:r>
              <a:rPr lang="en-US">
                <a:cs typeface="Calibri"/>
              </a:rPr>
              <a:t>Controlling multiple misters and solenoid</a:t>
            </a:r>
            <a:r>
              <a:rPr lang="en-US">
                <a:ea typeface="+mn-lt"/>
                <a:cs typeface="+mn-lt"/>
              </a:rPr>
              <a:t> valves at the same time</a:t>
            </a:r>
          </a:p>
          <a:p>
            <a:r>
              <a:rPr lang="en-US">
                <a:cs typeface="Calibri"/>
              </a:rPr>
              <a:t>Finding a suitable relay board.</a:t>
            </a:r>
          </a:p>
          <a:p>
            <a:r>
              <a:rPr lang="en-US">
                <a:cs typeface="Calibri"/>
              </a:rPr>
              <a:t>Tweaking the Temperature Sensors‘ test code when researching the appropriate components</a:t>
            </a:r>
          </a:p>
        </p:txBody>
      </p:sp>
    </p:spTree>
    <p:extLst>
      <p:ext uri="{BB962C8B-B14F-4D97-AF65-F5344CB8AC3E}">
        <p14:creationId xmlns:p14="http://schemas.microsoft.com/office/powerpoint/2010/main" val="2005837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1A65-E0A0-4945-ABBD-90489850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Gantt Charts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2A94A5F-5669-48F8-BB9C-4F560A6B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9354"/>
            <a:ext cx="10515599" cy="39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91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2537-80FE-4506-8559-BC8E61EC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Gantt Chart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E0C583B-55A8-460B-B23E-B0F15764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5134"/>
            <a:ext cx="10515599" cy="29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0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BB31-9C2D-449C-A00F-3CAB9FDD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Individual Responsibilities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3883A-D27C-4341-9893-9C8D1632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Cameron</a:t>
            </a:r>
          </a:p>
          <a:p>
            <a:pPr lvl="1"/>
            <a:r>
              <a:rPr lang="en-US">
                <a:cs typeface="Calibri"/>
              </a:rPr>
              <a:t>Code for Solenoid Valves</a:t>
            </a:r>
          </a:p>
          <a:p>
            <a:pPr lvl="1"/>
            <a:r>
              <a:rPr lang="en-US">
                <a:cs typeface="Calibri"/>
              </a:rPr>
              <a:t>Code for LCD Screen</a:t>
            </a:r>
          </a:p>
          <a:p>
            <a:r>
              <a:rPr lang="en-US">
                <a:ea typeface="+mn-lt"/>
                <a:cs typeface="+mn-lt"/>
              </a:rPr>
              <a:t>Zach</a:t>
            </a:r>
          </a:p>
          <a:p>
            <a:pPr lvl="1"/>
            <a:r>
              <a:rPr lang="en-US">
                <a:ea typeface="+mn-lt"/>
                <a:cs typeface="+mn-lt"/>
              </a:rPr>
              <a:t>Code for LCD Screen </a:t>
            </a:r>
          </a:p>
          <a:p>
            <a:pPr lvl="1"/>
            <a:r>
              <a:rPr lang="en-US">
                <a:ea typeface="+mn-lt"/>
                <a:cs typeface="+mn-lt"/>
              </a:rPr>
              <a:t>Code for Relays</a:t>
            </a:r>
          </a:p>
          <a:p>
            <a:r>
              <a:rPr lang="en-US">
                <a:ea typeface="+mn-lt"/>
                <a:cs typeface="+mn-lt"/>
              </a:rPr>
              <a:t>Ahmed </a:t>
            </a:r>
          </a:p>
          <a:p>
            <a:pPr lvl="1"/>
            <a:r>
              <a:rPr lang="en-US">
                <a:ea typeface="+mn-lt"/>
                <a:cs typeface="+mn-lt"/>
              </a:rPr>
              <a:t>Code for Temperature/Humidity Sensors</a:t>
            </a:r>
          </a:p>
          <a:p>
            <a:pPr lvl="1"/>
            <a:r>
              <a:rPr lang="en-US">
                <a:cs typeface="Calibri"/>
              </a:rPr>
              <a:t>Code for the switches 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pPr lvl="1"/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74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FE21-BA95-4FDD-9D7A-03E0C962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2) Need and Requirements...</a:t>
            </a:r>
            <a:r>
              <a:rPr lang="en-US" err="1">
                <a:cs typeface="Calibri Light"/>
              </a:rPr>
              <a:t>cont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C344-8EED-46AE-AC70-BA2AA342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Each team member shall take the lab safety training before using the bioengineering lab on GMU campus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Team members shall become familiar with components that will be used.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Team members should research specific nutritional information for potential produce to be stored properly in the product, i.e. What ideal temperature to preserve specific vitamins, etc.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047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0776-39C5-45C7-941A-7EC55AC3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Individual responsibilities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C1B3-C067-4B3B-BF36-4BAC18E8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Nestor</a:t>
            </a:r>
            <a:endParaRPr lang="en-US"/>
          </a:p>
          <a:p>
            <a:pPr lvl="1" indent="-342900"/>
            <a:r>
              <a:rPr lang="en-US">
                <a:cs typeface="Calibri"/>
              </a:rPr>
              <a:t>Soldering components</a:t>
            </a:r>
          </a:p>
          <a:p>
            <a:pPr lvl="1" indent="-342900"/>
            <a:r>
              <a:rPr lang="en-US">
                <a:cs typeface="Calibri"/>
              </a:rPr>
              <a:t>Mount</a:t>
            </a:r>
            <a:r>
              <a:rPr lang="en-US">
                <a:ea typeface="+mn-lt"/>
                <a:cs typeface="+mn-lt"/>
              </a:rPr>
              <a:t> interior and exterior components</a:t>
            </a:r>
            <a:endParaRPr lang="en-US">
              <a:cs typeface="Calibri" panose="020F0502020204030204"/>
            </a:endParaRPr>
          </a:p>
          <a:p>
            <a:pPr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Michael</a:t>
            </a:r>
          </a:p>
          <a:p>
            <a:pPr lvl="1" indent="-3429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Find access points and drill into fridge</a:t>
            </a:r>
          </a:p>
          <a:p>
            <a:pPr lvl="1" indent="-3429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Cut holes into A/C tubing and control wires </a:t>
            </a:r>
            <a:endParaRPr lang="en-US"/>
          </a:p>
          <a:p>
            <a:pPr>
              <a:buFont typeface="Arial,Sans-Serif"/>
              <a:buChar char="•"/>
            </a:pPr>
            <a:r>
              <a:rPr lang="en-US">
                <a:cs typeface="Calibri" panose="020F0502020204030204"/>
              </a:rPr>
              <a:t>Matthew</a:t>
            </a:r>
          </a:p>
          <a:p>
            <a:pPr lvl="1" indent="-3429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Wire components </a:t>
            </a:r>
          </a:p>
          <a:p>
            <a:pPr lvl="1" indent="-3429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Run wires through the fridge </a:t>
            </a:r>
          </a:p>
        </p:txBody>
      </p:sp>
    </p:spTree>
    <p:extLst>
      <p:ext uri="{BB962C8B-B14F-4D97-AF65-F5344CB8AC3E}">
        <p14:creationId xmlns:p14="http://schemas.microsoft.com/office/powerpoint/2010/main" val="256432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25" y="88491"/>
            <a:ext cx="2223883" cy="1465005"/>
          </a:xfrm>
        </p:spPr>
        <p:txBody>
          <a:bodyPr>
            <a:normAutofit fontScale="90000"/>
          </a:bodyPr>
          <a:lstStyle/>
          <a:p>
            <a:r>
              <a:rPr lang="en-US" sz="3600">
                <a:ea typeface="+mj-lt"/>
                <a:cs typeface="+mj-lt"/>
              </a:rPr>
              <a:t>3)Design Architecture </a:t>
            </a:r>
            <a:endParaRPr lang="en-US" sz="3600">
              <a:cs typeface="Calibri Light"/>
            </a:endParaRPr>
          </a:p>
        </p:txBody>
      </p:sp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B8E74B03-479F-4C15-AADD-01E5EB6B7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0949" y="90149"/>
            <a:ext cx="6044937" cy="679091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423CB6-ADC1-4187-BC46-64A27F21ADB8}"/>
              </a:ext>
            </a:extLst>
          </p:cNvPr>
          <p:cNvSpPr/>
          <p:nvPr/>
        </p:nvSpPr>
        <p:spPr>
          <a:xfrm>
            <a:off x="7444076" y="2618927"/>
            <a:ext cx="1493315" cy="1094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E80D75-FDB7-447F-8AD4-0A2EF378F333}"/>
              </a:ext>
            </a:extLst>
          </p:cNvPr>
          <p:cNvSpPr/>
          <p:nvPr/>
        </p:nvSpPr>
        <p:spPr>
          <a:xfrm>
            <a:off x="7596858" y="3850785"/>
            <a:ext cx="1186469" cy="664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hu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04E96-0D81-41AB-9FDC-7779F6008CBF}"/>
              </a:ext>
            </a:extLst>
          </p:cNvPr>
          <p:cNvSpPr txBox="1"/>
          <p:nvPr/>
        </p:nvSpPr>
        <p:spPr>
          <a:xfrm>
            <a:off x="7684501" y="4012581"/>
            <a:ext cx="115783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DC Power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FB1A9-1DC5-4EEA-A952-F30DE0B3B695}"/>
              </a:ext>
            </a:extLst>
          </p:cNvPr>
          <p:cNvSpPr/>
          <p:nvPr/>
        </p:nvSpPr>
        <p:spPr>
          <a:xfrm>
            <a:off x="7561059" y="5988476"/>
            <a:ext cx="1186469" cy="664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hu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DAFBC-4801-42D0-AF31-10CA14A6C23A}"/>
              </a:ext>
            </a:extLst>
          </p:cNvPr>
          <p:cNvSpPr txBox="1"/>
          <p:nvPr/>
        </p:nvSpPr>
        <p:spPr>
          <a:xfrm>
            <a:off x="7863493" y="6150272"/>
            <a:ext cx="115783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354099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" y="2458"/>
            <a:ext cx="4329899" cy="998056"/>
          </a:xfrm>
        </p:spPr>
        <p:txBody>
          <a:bodyPr>
            <a:normAutofit fontScale="90000"/>
          </a:bodyPr>
          <a:lstStyle/>
          <a:p>
            <a:r>
              <a:rPr lang="en-US" sz="3600">
                <a:ea typeface="+mj-lt"/>
                <a:cs typeface="+mj-lt"/>
              </a:rPr>
              <a:t>3)Design Architecture...</a:t>
            </a:r>
            <a:r>
              <a:rPr lang="en-US" sz="3600" err="1">
                <a:ea typeface="+mj-lt"/>
                <a:cs typeface="+mj-lt"/>
              </a:rPr>
              <a:t>cont</a:t>
            </a:r>
            <a:r>
              <a:rPr lang="en-US" sz="3600">
                <a:ea typeface="+mj-lt"/>
                <a:cs typeface="+mj-lt"/>
              </a:rPr>
              <a:t>; </a:t>
            </a:r>
            <a:endParaRPr lang="en-US" sz="3600"/>
          </a:p>
        </p:txBody>
      </p:sp>
      <p:pic>
        <p:nvPicPr>
          <p:cNvPr id="17" name="Picture 17" descr="Diagram&#10;&#10;Description automatically generated">
            <a:extLst>
              <a:ext uri="{FF2B5EF4-FFF2-40B4-BE49-F238E27FC236}">
                <a16:creationId xmlns:a16="http://schemas.microsoft.com/office/drawing/2014/main" id="{19F155F3-2F29-42A5-9237-75712A503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164" y="1006600"/>
            <a:ext cx="7893641" cy="5667045"/>
          </a:xfrm>
        </p:spPr>
      </p:pic>
    </p:spTree>
    <p:extLst>
      <p:ext uri="{BB962C8B-B14F-4D97-AF65-F5344CB8AC3E}">
        <p14:creationId xmlns:p14="http://schemas.microsoft.com/office/powerpoint/2010/main" val="123746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25" y="88491"/>
            <a:ext cx="3010463" cy="1465005"/>
          </a:xfrm>
        </p:spPr>
        <p:txBody>
          <a:bodyPr>
            <a:normAutofit fontScale="90000"/>
          </a:bodyPr>
          <a:lstStyle/>
          <a:p>
            <a:r>
              <a:rPr lang="en-US" sz="3600">
                <a:ea typeface="+mj-lt"/>
                <a:cs typeface="+mj-lt"/>
              </a:rPr>
              <a:t>3)Design Architecture Cont...</a:t>
            </a:r>
            <a:r>
              <a:rPr lang="en-US" sz="3600">
                <a:cs typeface="Calibri Light"/>
              </a:rPr>
              <a:t>)</a:t>
            </a:r>
            <a:endParaRPr lang="en-US" sz="3600"/>
          </a:p>
        </p:txBody>
      </p:sp>
      <p:pic>
        <p:nvPicPr>
          <p:cNvPr id="16" name="Picture 16" descr="Diagram&#10;&#10;Description automatically generated">
            <a:extLst>
              <a:ext uri="{FF2B5EF4-FFF2-40B4-BE49-F238E27FC236}">
                <a16:creationId xmlns:a16="http://schemas.microsoft.com/office/drawing/2014/main" id="{ADCC2D0E-3677-4403-BB40-DABDCE3F2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345" y="-5539"/>
            <a:ext cx="8648699" cy="6755897"/>
          </a:xfrm>
        </p:spPr>
      </p:pic>
    </p:spTree>
    <p:extLst>
      <p:ext uri="{BB962C8B-B14F-4D97-AF65-F5344CB8AC3E}">
        <p14:creationId xmlns:p14="http://schemas.microsoft.com/office/powerpoint/2010/main" val="96281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25" y="88491"/>
            <a:ext cx="3010463" cy="1465005"/>
          </a:xfrm>
        </p:spPr>
        <p:txBody>
          <a:bodyPr>
            <a:normAutofit fontScale="90000"/>
          </a:bodyPr>
          <a:lstStyle/>
          <a:p>
            <a:r>
              <a:rPr lang="en-US" sz="3600">
                <a:ea typeface="+mj-lt"/>
                <a:cs typeface="+mj-lt"/>
              </a:rPr>
              <a:t>3)Design Architecture Cont...</a:t>
            </a:r>
            <a:r>
              <a:rPr lang="en-US" sz="3600">
                <a:cs typeface="Calibri Light"/>
              </a:rPr>
              <a:t>)</a:t>
            </a:r>
            <a:endParaRPr lang="en-US" sz="3600"/>
          </a:p>
        </p:txBody>
      </p:sp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55617712-6CD7-46D5-AA6E-242AFE3C2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222" y="2057"/>
            <a:ext cx="9429134" cy="5922587"/>
          </a:xfrm>
        </p:spPr>
      </p:pic>
    </p:spTree>
    <p:extLst>
      <p:ext uri="{BB962C8B-B14F-4D97-AF65-F5344CB8AC3E}">
        <p14:creationId xmlns:p14="http://schemas.microsoft.com/office/powerpoint/2010/main" val="93901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4242-700F-491E-923E-962E13C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825" y="88491"/>
            <a:ext cx="2211593" cy="1465005"/>
          </a:xfrm>
        </p:spPr>
        <p:txBody>
          <a:bodyPr>
            <a:normAutofit fontScale="90000"/>
          </a:bodyPr>
          <a:lstStyle/>
          <a:p>
            <a:r>
              <a:rPr lang="en-US" sz="3600">
                <a:ea typeface="+mj-lt"/>
                <a:cs typeface="+mj-lt"/>
              </a:rPr>
              <a:t>3)Design Architecture Cont...</a:t>
            </a:r>
            <a:r>
              <a:rPr lang="en-US" sz="3600">
                <a:cs typeface="Calibri Light"/>
              </a:rPr>
              <a:t>)</a:t>
            </a:r>
            <a:endParaRPr lang="en-US" sz="3600"/>
          </a:p>
        </p:txBody>
      </p: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E22414D0-D4CB-4D34-B8E2-0F5BFB5E6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310" y="198597"/>
            <a:ext cx="9785554" cy="5258706"/>
          </a:xfrm>
        </p:spPr>
      </p:pic>
    </p:spTree>
    <p:extLst>
      <p:ext uri="{BB962C8B-B14F-4D97-AF65-F5344CB8AC3E}">
        <p14:creationId xmlns:p14="http://schemas.microsoft.com/office/powerpoint/2010/main" val="330164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Design Review </vt:lpstr>
      <vt:lpstr>2) Needs and Requirements </vt:lpstr>
      <vt:lpstr>2) Needs and Requirements...cont</vt:lpstr>
      <vt:lpstr>2) Need and Requirements...cont</vt:lpstr>
      <vt:lpstr>3)Design Architecture </vt:lpstr>
      <vt:lpstr>3)Design Architecture...cont; </vt:lpstr>
      <vt:lpstr>3)Design Architecture Cont...)</vt:lpstr>
      <vt:lpstr>3)Design Architecture Cont...)</vt:lpstr>
      <vt:lpstr>3)Design Architecture Cont...)</vt:lpstr>
      <vt:lpstr>3)Design Architecture Cont...)</vt:lpstr>
      <vt:lpstr>3)Design Architecture Cont...)</vt:lpstr>
      <vt:lpstr>4) Background Knowledge...Temp/Humidity Sensor</vt:lpstr>
      <vt:lpstr>4) Example </vt:lpstr>
      <vt:lpstr>4) Background Knowledge...Solenoid Valve </vt:lpstr>
      <vt:lpstr>4) Background Knowledge...Food information</vt:lpstr>
      <vt:lpstr>5) Detailed design (level 2) Accept user request</vt:lpstr>
      <vt:lpstr>5) Detailed design (level 2) Reading temperature and humidity sensors.</vt:lpstr>
      <vt:lpstr>5) Detailed design (level 2) Controlling Environment selection</vt:lpstr>
      <vt:lpstr>5) Detailed design (level 2) Reading temp and humidity</vt:lpstr>
      <vt:lpstr>6)System Models</vt:lpstr>
      <vt:lpstr>6)System Models Cont.</vt:lpstr>
      <vt:lpstr>7) Schematics and Parts</vt:lpstr>
      <vt:lpstr>7) Individual chamber schematic</vt:lpstr>
      <vt:lpstr>7) Circuit Diagrams</vt:lpstr>
      <vt:lpstr>7) Circuit Diagram...cont</vt:lpstr>
      <vt:lpstr>Scenarios </vt:lpstr>
      <vt:lpstr>7) Part List</vt:lpstr>
      <vt:lpstr>7)Part List cont'd</vt:lpstr>
      <vt:lpstr>7)Part List cont'd</vt:lpstr>
      <vt:lpstr>8) Prototyping Progress  </vt:lpstr>
      <vt:lpstr>8) Prototyping – refrigerator data</vt:lpstr>
      <vt:lpstr>8) Prototyping: Experiments</vt:lpstr>
      <vt:lpstr>Prototyping plan:</vt:lpstr>
      <vt:lpstr>8) Initial Prototype Design</vt:lpstr>
      <vt:lpstr>8) Initial Prototype Design</vt:lpstr>
      <vt:lpstr>9) Problems/ surprises encountered </vt:lpstr>
      <vt:lpstr>Gantt Charts</vt:lpstr>
      <vt:lpstr>Gantt Chart</vt:lpstr>
      <vt:lpstr>Individual Responsibilities</vt:lpstr>
      <vt:lpstr>Individual responsibilities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2021-10-30T21:37:16Z</dcterms:created>
  <dcterms:modified xsi:type="dcterms:W3CDTF">2021-11-13T00:35:25Z</dcterms:modified>
</cp:coreProperties>
</file>